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4"/>
    <p:sldMasterId id="2147483651" r:id="rId5"/>
  </p:sldMasterIdLst>
  <p:notesMasterIdLst>
    <p:notesMasterId r:id="rId21"/>
  </p:notesMasterIdLst>
  <p:sldIdLst>
    <p:sldId id="256" r:id="rId6"/>
    <p:sldId id="325" r:id="rId7"/>
    <p:sldId id="323" r:id="rId8"/>
    <p:sldId id="332" r:id="rId9"/>
    <p:sldId id="327" r:id="rId10"/>
    <p:sldId id="334" r:id="rId11"/>
    <p:sldId id="333" r:id="rId12"/>
    <p:sldId id="335" r:id="rId13"/>
    <p:sldId id="336" r:id="rId14"/>
    <p:sldId id="342" r:id="rId15"/>
    <p:sldId id="341" r:id="rId16"/>
    <p:sldId id="338" r:id="rId17"/>
    <p:sldId id="337" r:id="rId18"/>
    <p:sldId id="339" r:id="rId19"/>
    <p:sldId id="340" r:id="rId20"/>
  </p:sldIdLst>
  <p:sldSz cx="12192000" cy="6858000"/>
  <p:notesSz cx="6858000" cy="9144000"/>
  <p:embeddedFontLst>
    <p:embeddedFont>
      <p:font typeface="Calibri" panose="020F0502020204030204" pitchFamily="34" charset="0"/>
      <p:regular r:id="rId22"/>
      <p:bold r:id="rId23"/>
      <p:italic r:id="rId24"/>
      <p:boldItalic r:id="rId25"/>
    </p:embeddedFont>
    <p:embeddedFont>
      <p:font typeface="Segoe UI Symbol" panose="020B0502040204020203" pitchFamily="34" charset="0"/>
      <p:regular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83" roundtripDataSignature="AMtx7mix4wsbc2Cu7+CPtPPxETdSIovjW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7CCF21-98D3-18A9-9DCF-77294628541A}" v="448" dt="2022-12-19T01:04:50.392"/>
    <p1510:client id="{51AD81ED-ACB7-BBDE-7431-74E2665A312F}" v="62" dt="2022-12-19T02:18:53.077"/>
    <p1510:client id="{857EAFC4-C1BB-41E1-8567-D18319D903C5}" v="279" dt="2022-12-18T23:54:07.361"/>
    <p1510:client id="{A5189DE6-DE49-2226-5FD8-38A7E03D1338}" v="253" dt="2022-12-19T00:59:22.214"/>
    <p1510:client id="{F8664B60-739D-4CE5-B7C6-ACBABEB0ED61}" v="778" vWet="780" dt="2022-12-19T01:48:26.642"/>
  </p1510:revLst>
</p1510:revInfo>
</file>

<file path=ppt/tableStyles.xml><?xml version="1.0" encoding="utf-8"?>
<a:tblStyleLst xmlns:a="http://schemas.openxmlformats.org/drawingml/2006/main" def="{835A4D8C-3D04-48B3-95EB-75D704A72E10}">
  <a:tblStyle styleId="{835A4D8C-3D04-48B3-95EB-75D704A72E10}"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F4964B89-4628-4093-A5D7-7263D5F43D84}"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font" Target="fonts/font5.fntdata"/><Relationship Id="rId85"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notesMaster" Target="notesMasters/notesMaster1.xml"/><Relationship Id="rId8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4.fntdata"/><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83" Type="http://customschemas.google.com/relationships/presentationmetadata" Target="metadata"/><Relationship Id="rId88"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3.fntdata"/><Relationship Id="rId8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font" Target="fonts/font2.fntdata"/><Relationship Id="rId10" Type="http://schemas.openxmlformats.org/officeDocument/2006/relationships/slide" Target="slides/slide5.xml"/><Relationship Id="rId19" Type="http://schemas.openxmlformats.org/officeDocument/2006/relationships/slide" Target="slides/slide14.xml"/><Relationship Id="rId86"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hield">
  <p:cSld name="Shield">
    <p:spTree>
      <p:nvGrpSpPr>
        <p:cNvPr id="1" name="Shape 22"/>
        <p:cNvGrpSpPr/>
        <p:nvPr/>
      </p:nvGrpSpPr>
      <p:grpSpPr>
        <a:xfrm>
          <a:off x="0" y="0"/>
          <a:ext cx="0" cy="0"/>
          <a:chOff x="0" y="0"/>
          <a:chExt cx="0" cy="0"/>
        </a:xfrm>
      </p:grpSpPr>
      <p:pic>
        <p:nvPicPr>
          <p:cNvPr id="23" name="Google Shape;23;p69" descr="shield.png"/>
          <p:cNvPicPr preferRelativeResize="0"/>
          <p:nvPr/>
        </p:nvPicPr>
        <p:blipFill rotWithShape="1">
          <a:blip r:embed="rId2">
            <a:alphaModFix/>
          </a:blip>
          <a:srcRect r="11231" b="8210"/>
          <a:stretch/>
        </p:blipFill>
        <p:spPr>
          <a:xfrm>
            <a:off x="6017320" y="1170132"/>
            <a:ext cx="6174681" cy="5220836"/>
          </a:xfrm>
          <a:prstGeom prst="rect">
            <a:avLst/>
          </a:prstGeom>
          <a:noFill/>
          <a:ln>
            <a:noFill/>
          </a:ln>
        </p:spPr>
      </p:pic>
      <p:sp>
        <p:nvSpPr>
          <p:cNvPr id="24" name="Google Shape;24;p69"/>
          <p:cNvSpPr txBox="1">
            <a:spLocks noGrp="1"/>
          </p:cNvSpPr>
          <p:nvPr>
            <p:ph type="body" idx="1"/>
          </p:nvPr>
        </p:nvSpPr>
        <p:spPr>
          <a:xfrm>
            <a:off x="491228" y="1953484"/>
            <a:ext cx="6797753" cy="35892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5" name="Google Shape;25;p69"/>
          <p:cNvSpPr txBox="1">
            <a:spLocks noGrp="1"/>
          </p:cNvSpPr>
          <p:nvPr>
            <p:ph type="sldNum" idx="12"/>
          </p:nvPr>
        </p:nvSpPr>
        <p:spPr>
          <a:xfrm>
            <a:off x="11395136" y="6460941"/>
            <a:ext cx="635497"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100" b="0" i="0" u="none" strike="noStrike" cap="none">
                <a:solidFill>
                  <a:srgbClr val="888888"/>
                </a:solidFill>
                <a:latin typeface="Arial"/>
                <a:ea typeface="Arial"/>
                <a:cs typeface="Arial"/>
                <a:sym typeface="Arial"/>
              </a:defRPr>
            </a:lvl1pPr>
            <a:lvl2pPr marL="0" lvl="1" indent="0" algn="ctr">
              <a:spcBef>
                <a:spcPts val="0"/>
              </a:spcBef>
              <a:buNone/>
              <a:defRPr sz="1100" b="0" i="0" u="none" strike="noStrike" cap="none">
                <a:solidFill>
                  <a:srgbClr val="888888"/>
                </a:solidFill>
                <a:latin typeface="Arial"/>
                <a:ea typeface="Arial"/>
                <a:cs typeface="Arial"/>
                <a:sym typeface="Arial"/>
              </a:defRPr>
            </a:lvl2pPr>
            <a:lvl3pPr marL="0" lvl="2" indent="0" algn="ctr">
              <a:spcBef>
                <a:spcPts val="0"/>
              </a:spcBef>
              <a:buNone/>
              <a:defRPr sz="1100" b="0" i="0" u="none" strike="noStrike" cap="none">
                <a:solidFill>
                  <a:srgbClr val="888888"/>
                </a:solidFill>
                <a:latin typeface="Arial"/>
                <a:ea typeface="Arial"/>
                <a:cs typeface="Arial"/>
                <a:sym typeface="Arial"/>
              </a:defRPr>
            </a:lvl3pPr>
            <a:lvl4pPr marL="0" lvl="3" indent="0" algn="ctr">
              <a:spcBef>
                <a:spcPts val="0"/>
              </a:spcBef>
              <a:buNone/>
              <a:defRPr sz="1100" b="0" i="0" u="none" strike="noStrike" cap="none">
                <a:solidFill>
                  <a:srgbClr val="888888"/>
                </a:solidFill>
                <a:latin typeface="Arial"/>
                <a:ea typeface="Arial"/>
                <a:cs typeface="Arial"/>
                <a:sym typeface="Arial"/>
              </a:defRPr>
            </a:lvl4pPr>
            <a:lvl5pPr marL="0" lvl="4" indent="0" algn="ctr">
              <a:spcBef>
                <a:spcPts val="0"/>
              </a:spcBef>
              <a:buNone/>
              <a:defRPr sz="1100" b="0" i="0" u="none" strike="noStrike" cap="none">
                <a:solidFill>
                  <a:srgbClr val="888888"/>
                </a:solidFill>
                <a:latin typeface="Arial"/>
                <a:ea typeface="Arial"/>
                <a:cs typeface="Arial"/>
                <a:sym typeface="Arial"/>
              </a:defRPr>
            </a:lvl5pPr>
            <a:lvl6pPr marL="0" lvl="5" indent="0" algn="ctr">
              <a:spcBef>
                <a:spcPts val="0"/>
              </a:spcBef>
              <a:buNone/>
              <a:defRPr sz="1100" b="0" i="0" u="none" strike="noStrike" cap="none">
                <a:solidFill>
                  <a:srgbClr val="888888"/>
                </a:solidFill>
                <a:latin typeface="Arial"/>
                <a:ea typeface="Arial"/>
                <a:cs typeface="Arial"/>
                <a:sym typeface="Arial"/>
              </a:defRPr>
            </a:lvl6pPr>
            <a:lvl7pPr marL="0" lvl="6" indent="0" algn="ctr">
              <a:spcBef>
                <a:spcPts val="0"/>
              </a:spcBef>
              <a:buNone/>
              <a:defRPr sz="1100" b="0" i="0" u="none" strike="noStrike" cap="none">
                <a:solidFill>
                  <a:srgbClr val="888888"/>
                </a:solidFill>
                <a:latin typeface="Arial"/>
                <a:ea typeface="Arial"/>
                <a:cs typeface="Arial"/>
                <a:sym typeface="Arial"/>
              </a:defRPr>
            </a:lvl7pPr>
            <a:lvl8pPr marL="0" lvl="7" indent="0" algn="ctr">
              <a:spcBef>
                <a:spcPts val="0"/>
              </a:spcBef>
              <a:buNone/>
              <a:defRPr sz="1100" b="0" i="0" u="none" strike="noStrike" cap="none">
                <a:solidFill>
                  <a:srgbClr val="888888"/>
                </a:solidFill>
                <a:latin typeface="Arial"/>
                <a:ea typeface="Arial"/>
                <a:cs typeface="Arial"/>
                <a:sym typeface="Arial"/>
              </a:defRPr>
            </a:lvl8pPr>
            <a:lvl9pPr marL="0" lvl="8" indent="0" algn="ctr">
              <a:spcBef>
                <a:spcPts val="0"/>
              </a:spcBef>
              <a:buNone/>
              <a:defRPr sz="11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6" name="Google Shape;26;p69"/>
          <p:cNvSpPr txBox="1">
            <a:spLocks noGrp="1"/>
          </p:cNvSpPr>
          <p:nvPr>
            <p:ph type="body" idx="2"/>
          </p:nvPr>
        </p:nvSpPr>
        <p:spPr>
          <a:xfrm>
            <a:off x="491226" y="4196489"/>
            <a:ext cx="4671769" cy="130604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7" name="Google Shape;27;p69"/>
          <p:cNvSpPr txBox="1"/>
          <p:nvPr/>
        </p:nvSpPr>
        <p:spPr>
          <a:xfrm>
            <a:off x="479611" y="5643524"/>
            <a:ext cx="381909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0" i="0" u="none" strike="noStrike" cap="none">
                <a:solidFill>
                  <a:schemeClr val="dk1"/>
                </a:solidFill>
                <a:latin typeface="Arial"/>
                <a:ea typeface="Arial"/>
                <a:cs typeface="Arial"/>
                <a:sym typeface="Arial"/>
              </a:rPr>
              <a:t>For academic use only.</a:t>
            </a:r>
            <a:endParaRPr/>
          </a:p>
        </p:txBody>
      </p:sp>
      <p:sp>
        <p:nvSpPr>
          <p:cNvPr id="28" name="Google Shape;28;p69"/>
          <p:cNvSpPr txBox="1">
            <a:spLocks noGrp="1"/>
          </p:cNvSpPr>
          <p:nvPr>
            <p:ph type="body" idx="3"/>
          </p:nvPr>
        </p:nvSpPr>
        <p:spPr>
          <a:xfrm>
            <a:off x="491227" y="2312408"/>
            <a:ext cx="7715432" cy="158116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3000"/>
              <a:buFont typeface="Arial"/>
              <a:buNone/>
              <a:defRPr sz="3000" b="1"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dd a photo">
  <p:cSld name="Add a photo">
    <p:spTree>
      <p:nvGrpSpPr>
        <p:cNvPr id="1" name="Shape 29"/>
        <p:cNvGrpSpPr/>
        <p:nvPr/>
      </p:nvGrpSpPr>
      <p:grpSpPr>
        <a:xfrm>
          <a:off x="0" y="0"/>
          <a:ext cx="0" cy="0"/>
          <a:chOff x="0" y="0"/>
          <a:chExt cx="0" cy="0"/>
        </a:xfrm>
      </p:grpSpPr>
      <p:sp>
        <p:nvSpPr>
          <p:cNvPr id="30" name="Google Shape;30;p76"/>
          <p:cNvSpPr txBox="1">
            <a:spLocks noGrp="1"/>
          </p:cNvSpPr>
          <p:nvPr>
            <p:ph type="sldNum" idx="12"/>
          </p:nvPr>
        </p:nvSpPr>
        <p:spPr>
          <a:xfrm>
            <a:off x="11395136" y="6460941"/>
            <a:ext cx="635497"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100">
                <a:solidFill>
                  <a:srgbClr val="888888"/>
                </a:solidFill>
                <a:latin typeface="Arial"/>
                <a:ea typeface="Arial"/>
                <a:cs typeface="Arial"/>
                <a:sym typeface="Arial"/>
              </a:defRPr>
            </a:lvl1pPr>
            <a:lvl2pPr marL="0" lvl="1" indent="0" algn="ctr">
              <a:spcBef>
                <a:spcPts val="0"/>
              </a:spcBef>
              <a:buNone/>
              <a:defRPr sz="1100">
                <a:solidFill>
                  <a:srgbClr val="888888"/>
                </a:solidFill>
                <a:latin typeface="Arial"/>
                <a:ea typeface="Arial"/>
                <a:cs typeface="Arial"/>
                <a:sym typeface="Arial"/>
              </a:defRPr>
            </a:lvl2pPr>
            <a:lvl3pPr marL="0" lvl="2" indent="0" algn="ctr">
              <a:spcBef>
                <a:spcPts val="0"/>
              </a:spcBef>
              <a:buNone/>
              <a:defRPr sz="1100">
                <a:solidFill>
                  <a:srgbClr val="888888"/>
                </a:solidFill>
                <a:latin typeface="Arial"/>
                <a:ea typeface="Arial"/>
                <a:cs typeface="Arial"/>
                <a:sym typeface="Arial"/>
              </a:defRPr>
            </a:lvl3pPr>
            <a:lvl4pPr marL="0" lvl="3" indent="0" algn="ctr">
              <a:spcBef>
                <a:spcPts val="0"/>
              </a:spcBef>
              <a:buNone/>
              <a:defRPr sz="1100">
                <a:solidFill>
                  <a:srgbClr val="888888"/>
                </a:solidFill>
                <a:latin typeface="Arial"/>
                <a:ea typeface="Arial"/>
                <a:cs typeface="Arial"/>
                <a:sym typeface="Arial"/>
              </a:defRPr>
            </a:lvl4pPr>
            <a:lvl5pPr marL="0" lvl="4" indent="0" algn="ctr">
              <a:spcBef>
                <a:spcPts val="0"/>
              </a:spcBef>
              <a:buNone/>
              <a:defRPr sz="1100">
                <a:solidFill>
                  <a:srgbClr val="888888"/>
                </a:solidFill>
                <a:latin typeface="Arial"/>
                <a:ea typeface="Arial"/>
                <a:cs typeface="Arial"/>
                <a:sym typeface="Arial"/>
              </a:defRPr>
            </a:lvl5pPr>
            <a:lvl6pPr marL="0" lvl="5" indent="0" algn="ctr">
              <a:spcBef>
                <a:spcPts val="0"/>
              </a:spcBef>
              <a:buNone/>
              <a:defRPr sz="1100">
                <a:solidFill>
                  <a:srgbClr val="888888"/>
                </a:solidFill>
                <a:latin typeface="Arial"/>
                <a:ea typeface="Arial"/>
                <a:cs typeface="Arial"/>
                <a:sym typeface="Arial"/>
              </a:defRPr>
            </a:lvl6pPr>
            <a:lvl7pPr marL="0" lvl="6" indent="0" algn="ctr">
              <a:spcBef>
                <a:spcPts val="0"/>
              </a:spcBef>
              <a:buNone/>
              <a:defRPr sz="1100">
                <a:solidFill>
                  <a:srgbClr val="888888"/>
                </a:solidFill>
                <a:latin typeface="Arial"/>
                <a:ea typeface="Arial"/>
                <a:cs typeface="Arial"/>
                <a:sym typeface="Arial"/>
              </a:defRPr>
            </a:lvl7pPr>
            <a:lvl8pPr marL="0" lvl="7" indent="0" algn="ctr">
              <a:spcBef>
                <a:spcPts val="0"/>
              </a:spcBef>
              <a:buNone/>
              <a:defRPr sz="1100">
                <a:solidFill>
                  <a:srgbClr val="888888"/>
                </a:solidFill>
                <a:latin typeface="Arial"/>
                <a:ea typeface="Arial"/>
                <a:cs typeface="Arial"/>
                <a:sym typeface="Arial"/>
              </a:defRPr>
            </a:lvl8pPr>
            <a:lvl9pPr marL="0" lvl="8" indent="0" algn="ctr">
              <a:spcBef>
                <a:spcPts val="0"/>
              </a:spcBef>
              <a:buNone/>
              <a:defRPr sz="1100">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31" name="Google Shape;31;p76"/>
          <p:cNvSpPr txBox="1"/>
          <p:nvPr/>
        </p:nvSpPr>
        <p:spPr>
          <a:xfrm>
            <a:off x="479611" y="5643524"/>
            <a:ext cx="381909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Arial"/>
                <a:ea typeface="Arial"/>
                <a:cs typeface="Arial"/>
                <a:sym typeface="Arial"/>
              </a:rPr>
              <a:t>For academic use only.</a:t>
            </a:r>
            <a:endParaRPr/>
          </a:p>
        </p:txBody>
      </p:sp>
      <p:sp>
        <p:nvSpPr>
          <p:cNvPr id="32" name="Google Shape;32;p76"/>
          <p:cNvSpPr>
            <a:spLocks noGrp="1"/>
          </p:cNvSpPr>
          <p:nvPr>
            <p:ph type="pic" idx="2"/>
          </p:nvPr>
        </p:nvSpPr>
        <p:spPr>
          <a:xfrm>
            <a:off x="7188201" y="39373"/>
            <a:ext cx="5135852" cy="6360199"/>
          </a:xfrm>
          <a:prstGeom prst="rect">
            <a:avLst/>
          </a:prstGeom>
          <a:noFill/>
          <a:ln>
            <a:noFill/>
          </a:ln>
        </p:spPr>
        <p:txBody>
          <a:bodyPr spcFirstLastPara="1" wrap="square" lIns="91425" tIns="45700" rIns="91425" bIns="45700" anchor="ctr" anchorCtr="0">
            <a:noAutofit/>
          </a:bodyPr>
          <a:lstStyle>
            <a:lvl1pPr marR="0" lvl="0" algn="ctr" rtl="0">
              <a:spcBef>
                <a:spcPts val="32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3" name="Google Shape;33;p76"/>
          <p:cNvSpPr txBox="1">
            <a:spLocks noGrp="1"/>
          </p:cNvSpPr>
          <p:nvPr>
            <p:ph type="body" idx="1"/>
          </p:nvPr>
        </p:nvSpPr>
        <p:spPr>
          <a:xfrm>
            <a:off x="491228" y="1953484"/>
            <a:ext cx="6338915" cy="35892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4" name="Google Shape;34;p76"/>
          <p:cNvSpPr txBox="1">
            <a:spLocks noGrp="1"/>
          </p:cNvSpPr>
          <p:nvPr>
            <p:ph type="body" idx="3"/>
          </p:nvPr>
        </p:nvSpPr>
        <p:spPr>
          <a:xfrm>
            <a:off x="491226" y="4196489"/>
            <a:ext cx="4671769" cy="130604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5" name="Google Shape;35;p76"/>
          <p:cNvSpPr txBox="1">
            <a:spLocks noGrp="1"/>
          </p:cNvSpPr>
          <p:nvPr>
            <p:ph type="body" idx="4"/>
          </p:nvPr>
        </p:nvSpPr>
        <p:spPr>
          <a:xfrm>
            <a:off x="491227" y="2312408"/>
            <a:ext cx="6338915" cy="158116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3000"/>
              <a:buFont typeface="Arial"/>
              <a:buNone/>
              <a:defRPr sz="3000" b="1"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 col w/ bullets">
  <p:cSld name="2 col w/ bullets">
    <p:spTree>
      <p:nvGrpSpPr>
        <p:cNvPr id="1" name="Shape 63"/>
        <p:cNvGrpSpPr/>
        <p:nvPr/>
      </p:nvGrpSpPr>
      <p:grpSpPr>
        <a:xfrm>
          <a:off x="0" y="0"/>
          <a:ext cx="0" cy="0"/>
          <a:chOff x="0" y="0"/>
          <a:chExt cx="0" cy="0"/>
        </a:xfrm>
      </p:grpSpPr>
      <p:sp>
        <p:nvSpPr>
          <p:cNvPr id="64" name="Google Shape;64;p77"/>
          <p:cNvSpPr txBox="1">
            <a:spLocks noGrp="1"/>
          </p:cNvSpPr>
          <p:nvPr>
            <p:ph type="sldNum" idx="12"/>
          </p:nvPr>
        </p:nvSpPr>
        <p:spPr>
          <a:xfrm>
            <a:off x="11395136" y="6460941"/>
            <a:ext cx="635497"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65" name="Google Shape;65;p77"/>
          <p:cNvSpPr txBox="1">
            <a:spLocks noGrp="1"/>
          </p:cNvSpPr>
          <p:nvPr>
            <p:ph type="body" idx="1"/>
          </p:nvPr>
        </p:nvSpPr>
        <p:spPr>
          <a:xfrm>
            <a:off x="302684" y="1414382"/>
            <a:ext cx="5656019" cy="4384542"/>
          </a:xfrm>
          <a:prstGeom prst="rect">
            <a:avLst/>
          </a:prstGeom>
          <a:noFill/>
          <a:ln>
            <a:noFill/>
          </a:ln>
        </p:spPr>
        <p:txBody>
          <a:bodyPr spcFirstLastPara="1" wrap="square" lIns="91425" tIns="45700" rIns="91425" bIns="45700" anchor="t" anchorCtr="0">
            <a:noAutofit/>
          </a:bodyPr>
          <a:lstStyle>
            <a:lvl1pPr marL="457200" marR="0" lvl="0" indent="-342900" algn="l" rtl="0">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30200" algn="l" rtl="0">
              <a:spcBef>
                <a:spcPts val="12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12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spcBef>
                <a:spcPts val="12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12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6" name="Google Shape;66;p77"/>
          <p:cNvSpPr txBox="1">
            <a:spLocks noGrp="1"/>
          </p:cNvSpPr>
          <p:nvPr>
            <p:ph type="body" idx="2"/>
          </p:nvPr>
        </p:nvSpPr>
        <p:spPr>
          <a:xfrm>
            <a:off x="6169855" y="1414382"/>
            <a:ext cx="5656019" cy="4384542"/>
          </a:xfrm>
          <a:prstGeom prst="rect">
            <a:avLst/>
          </a:prstGeom>
          <a:noFill/>
          <a:ln>
            <a:noFill/>
          </a:ln>
        </p:spPr>
        <p:txBody>
          <a:bodyPr spcFirstLastPara="1" wrap="square" lIns="91425" tIns="45700" rIns="91425" bIns="45700" anchor="t" anchorCtr="0">
            <a:noAutofit/>
          </a:bodyPr>
          <a:lstStyle>
            <a:lvl1pPr marL="457200" marR="0" lvl="0" indent="-342900" algn="l" rtl="0">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30200" algn="l" rtl="0">
              <a:spcBef>
                <a:spcPts val="12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12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spcBef>
                <a:spcPts val="12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12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7" name="Google Shape;67;p77"/>
          <p:cNvSpPr txBox="1">
            <a:spLocks noGrp="1"/>
          </p:cNvSpPr>
          <p:nvPr>
            <p:ph type="title"/>
          </p:nvPr>
        </p:nvSpPr>
        <p:spPr>
          <a:xfrm>
            <a:off x="302683" y="358551"/>
            <a:ext cx="10578348" cy="90981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B12C3D"/>
              </a:buClr>
              <a:buSzPts val="3000"/>
              <a:buFont typeface="Arial"/>
              <a:buNone/>
              <a:defRPr sz="3000" b="1" i="0" u="none" strike="noStrike" cap="none">
                <a:solidFill>
                  <a:srgbClr val="B12C3D"/>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8" name="Google Shape;68;p77"/>
          <p:cNvSpPr txBox="1">
            <a:spLocks noGrp="1"/>
          </p:cNvSpPr>
          <p:nvPr>
            <p:ph type="body" idx="3"/>
          </p:nvPr>
        </p:nvSpPr>
        <p:spPr>
          <a:xfrm>
            <a:off x="302685" y="5968181"/>
            <a:ext cx="10578348" cy="309236"/>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1 col w/ bullets">
  <p:cSld name="1_1 col w/ bullets">
    <p:spTree>
      <p:nvGrpSpPr>
        <p:cNvPr id="1" name="Shape 69"/>
        <p:cNvGrpSpPr/>
        <p:nvPr/>
      </p:nvGrpSpPr>
      <p:grpSpPr>
        <a:xfrm>
          <a:off x="0" y="0"/>
          <a:ext cx="0" cy="0"/>
          <a:chOff x="0" y="0"/>
          <a:chExt cx="0" cy="0"/>
        </a:xfrm>
      </p:grpSpPr>
      <p:sp>
        <p:nvSpPr>
          <p:cNvPr id="70" name="Google Shape;70;p78"/>
          <p:cNvSpPr txBox="1">
            <a:spLocks noGrp="1"/>
          </p:cNvSpPr>
          <p:nvPr>
            <p:ph type="body" idx="1"/>
          </p:nvPr>
        </p:nvSpPr>
        <p:spPr>
          <a:xfrm>
            <a:off x="302684" y="1415846"/>
            <a:ext cx="11588749" cy="4365522"/>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30200" algn="l" rtl="0">
              <a:spcBef>
                <a:spcPts val="12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12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spcBef>
                <a:spcPts val="12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12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1" name="Google Shape;71;p78"/>
          <p:cNvSpPr txBox="1">
            <a:spLocks noGrp="1"/>
          </p:cNvSpPr>
          <p:nvPr>
            <p:ph type="sldNum" idx="12"/>
          </p:nvPr>
        </p:nvSpPr>
        <p:spPr>
          <a:xfrm>
            <a:off x="11395136" y="6460941"/>
            <a:ext cx="635497"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72" name="Google Shape;72;p78"/>
          <p:cNvSpPr txBox="1">
            <a:spLocks noGrp="1"/>
          </p:cNvSpPr>
          <p:nvPr>
            <p:ph type="title"/>
          </p:nvPr>
        </p:nvSpPr>
        <p:spPr>
          <a:xfrm>
            <a:off x="302683" y="358551"/>
            <a:ext cx="10578348" cy="90981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B12C3D"/>
              </a:buClr>
              <a:buSzPts val="3000"/>
              <a:buFont typeface="Arial"/>
              <a:buNone/>
              <a:defRPr sz="3000" b="1" i="0" u="none" strike="noStrike" cap="none">
                <a:solidFill>
                  <a:srgbClr val="B12C3D"/>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3" name="Google Shape;73;p78"/>
          <p:cNvSpPr txBox="1">
            <a:spLocks noGrp="1"/>
          </p:cNvSpPr>
          <p:nvPr>
            <p:ph type="body" idx="2"/>
          </p:nvPr>
        </p:nvSpPr>
        <p:spPr>
          <a:xfrm>
            <a:off x="302685" y="5968181"/>
            <a:ext cx="10578348" cy="309236"/>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2 col w/ bullets">
  <p:cSld name="1_2 col w/ bullets">
    <p:spTree>
      <p:nvGrpSpPr>
        <p:cNvPr id="1" name="Shape 74"/>
        <p:cNvGrpSpPr/>
        <p:nvPr/>
      </p:nvGrpSpPr>
      <p:grpSpPr>
        <a:xfrm>
          <a:off x="0" y="0"/>
          <a:ext cx="0" cy="0"/>
          <a:chOff x="0" y="0"/>
          <a:chExt cx="0" cy="0"/>
        </a:xfrm>
      </p:grpSpPr>
      <p:sp>
        <p:nvSpPr>
          <p:cNvPr id="75" name="Google Shape;75;p79"/>
          <p:cNvSpPr txBox="1">
            <a:spLocks noGrp="1"/>
          </p:cNvSpPr>
          <p:nvPr>
            <p:ph type="sldNum" idx="12"/>
          </p:nvPr>
        </p:nvSpPr>
        <p:spPr>
          <a:xfrm>
            <a:off x="11395136" y="6460941"/>
            <a:ext cx="635497"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76" name="Google Shape;76;p79"/>
          <p:cNvSpPr txBox="1">
            <a:spLocks noGrp="1"/>
          </p:cNvSpPr>
          <p:nvPr>
            <p:ph type="body" idx="1"/>
          </p:nvPr>
        </p:nvSpPr>
        <p:spPr>
          <a:xfrm>
            <a:off x="302684" y="1414382"/>
            <a:ext cx="5656019" cy="4384542"/>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30200" algn="l" rtl="0">
              <a:spcBef>
                <a:spcPts val="12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12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spcBef>
                <a:spcPts val="12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12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7" name="Google Shape;77;p79"/>
          <p:cNvSpPr txBox="1">
            <a:spLocks noGrp="1"/>
          </p:cNvSpPr>
          <p:nvPr>
            <p:ph type="body" idx="2"/>
          </p:nvPr>
        </p:nvSpPr>
        <p:spPr>
          <a:xfrm>
            <a:off x="6169855" y="1414382"/>
            <a:ext cx="5656019" cy="4384542"/>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228600" algn="l" rtl="0">
              <a:spcBef>
                <a:spcPts val="12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spcBef>
                <a:spcPts val="12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3pPr>
            <a:lvl4pPr marL="1828800" marR="0" lvl="3" indent="-228600" algn="l" rtl="0">
              <a:spcBef>
                <a:spcPts val="12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4pPr>
            <a:lvl5pPr marL="2286000" marR="0" lvl="4" indent="-228600" algn="l" rtl="0">
              <a:spcBef>
                <a:spcPts val="12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8" name="Google Shape;78;p79"/>
          <p:cNvSpPr txBox="1">
            <a:spLocks noGrp="1"/>
          </p:cNvSpPr>
          <p:nvPr>
            <p:ph type="title"/>
          </p:nvPr>
        </p:nvSpPr>
        <p:spPr>
          <a:xfrm>
            <a:off x="302683" y="358551"/>
            <a:ext cx="10578348" cy="90981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B12C3D"/>
              </a:buClr>
              <a:buSzPts val="3000"/>
              <a:buFont typeface="Arial"/>
              <a:buNone/>
              <a:defRPr sz="3000" b="1" i="0" u="none" strike="noStrike" cap="none">
                <a:solidFill>
                  <a:srgbClr val="B12C3D"/>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9" name="Google Shape;79;p79"/>
          <p:cNvSpPr txBox="1">
            <a:spLocks noGrp="1"/>
          </p:cNvSpPr>
          <p:nvPr>
            <p:ph type="body" idx="3"/>
          </p:nvPr>
        </p:nvSpPr>
        <p:spPr>
          <a:xfrm>
            <a:off x="302685" y="5968181"/>
            <a:ext cx="10578348" cy="309236"/>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8"/>
          <p:cNvSpPr txBox="1">
            <a:spLocks noGrp="1"/>
          </p:cNvSpPr>
          <p:nvPr>
            <p:ph type="sldNum" idx="12"/>
          </p:nvPr>
        </p:nvSpPr>
        <p:spPr>
          <a:xfrm>
            <a:off x="11395136" y="6460941"/>
            <a:ext cx="635497"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100" b="0" i="0" u="none" strike="noStrike" cap="none">
                <a:solidFill>
                  <a:srgbClr val="888888"/>
                </a:solidFill>
                <a:latin typeface="Arial"/>
                <a:ea typeface="Arial"/>
                <a:cs typeface="Arial"/>
                <a:sym typeface="Arial"/>
              </a:defRPr>
            </a:lvl1pPr>
            <a:lvl2pPr marL="0" marR="0" lvl="1" indent="0" algn="ctr" rtl="0">
              <a:spcBef>
                <a:spcPts val="0"/>
              </a:spcBef>
              <a:buNone/>
              <a:defRPr sz="1100" b="0" i="0" u="none" strike="noStrike" cap="none">
                <a:solidFill>
                  <a:srgbClr val="888888"/>
                </a:solidFill>
                <a:latin typeface="Arial"/>
                <a:ea typeface="Arial"/>
                <a:cs typeface="Arial"/>
                <a:sym typeface="Arial"/>
              </a:defRPr>
            </a:lvl2pPr>
            <a:lvl3pPr marL="0" marR="0" lvl="2" indent="0" algn="ctr" rtl="0">
              <a:spcBef>
                <a:spcPts val="0"/>
              </a:spcBef>
              <a:buNone/>
              <a:defRPr sz="1100" b="0" i="0" u="none" strike="noStrike" cap="none">
                <a:solidFill>
                  <a:srgbClr val="888888"/>
                </a:solidFill>
                <a:latin typeface="Arial"/>
                <a:ea typeface="Arial"/>
                <a:cs typeface="Arial"/>
                <a:sym typeface="Arial"/>
              </a:defRPr>
            </a:lvl3pPr>
            <a:lvl4pPr marL="0" marR="0" lvl="3" indent="0" algn="ctr" rtl="0">
              <a:spcBef>
                <a:spcPts val="0"/>
              </a:spcBef>
              <a:buNone/>
              <a:defRPr sz="1100" b="0" i="0" u="none" strike="noStrike" cap="none">
                <a:solidFill>
                  <a:srgbClr val="888888"/>
                </a:solidFill>
                <a:latin typeface="Arial"/>
                <a:ea typeface="Arial"/>
                <a:cs typeface="Arial"/>
                <a:sym typeface="Arial"/>
              </a:defRPr>
            </a:lvl4pPr>
            <a:lvl5pPr marL="0" marR="0" lvl="4" indent="0" algn="ctr" rtl="0">
              <a:spcBef>
                <a:spcPts val="0"/>
              </a:spcBef>
              <a:buNone/>
              <a:defRPr sz="1100" b="0" i="0" u="none" strike="noStrike" cap="none">
                <a:solidFill>
                  <a:srgbClr val="888888"/>
                </a:solidFill>
                <a:latin typeface="Arial"/>
                <a:ea typeface="Arial"/>
                <a:cs typeface="Arial"/>
                <a:sym typeface="Arial"/>
              </a:defRPr>
            </a:lvl5pPr>
            <a:lvl6pPr marL="0" marR="0" lvl="5" indent="0" algn="ctr" rtl="0">
              <a:spcBef>
                <a:spcPts val="0"/>
              </a:spcBef>
              <a:buNone/>
              <a:defRPr sz="1100" b="0" i="0" u="none" strike="noStrike" cap="none">
                <a:solidFill>
                  <a:srgbClr val="888888"/>
                </a:solidFill>
                <a:latin typeface="Arial"/>
                <a:ea typeface="Arial"/>
                <a:cs typeface="Arial"/>
                <a:sym typeface="Arial"/>
              </a:defRPr>
            </a:lvl6pPr>
            <a:lvl7pPr marL="0" marR="0" lvl="6" indent="0" algn="ctr" rtl="0">
              <a:spcBef>
                <a:spcPts val="0"/>
              </a:spcBef>
              <a:buNone/>
              <a:defRPr sz="1100" b="0" i="0" u="none" strike="noStrike" cap="none">
                <a:solidFill>
                  <a:srgbClr val="888888"/>
                </a:solidFill>
                <a:latin typeface="Arial"/>
                <a:ea typeface="Arial"/>
                <a:cs typeface="Arial"/>
                <a:sym typeface="Arial"/>
              </a:defRPr>
            </a:lvl7pPr>
            <a:lvl8pPr marL="0" marR="0" lvl="7" indent="0" algn="ctr" rtl="0">
              <a:spcBef>
                <a:spcPts val="0"/>
              </a:spcBef>
              <a:buNone/>
              <a:defRPr sz="1100" b="0" i="0" u="none" strike="noStrike" cap="none">
                <a:solidFill>
                  <a:srgbClr val="888888"/>
                </a:solidFill>
                <a:latin typeface="Arial"/>
                <a:ea typeface="Arial"/>
                <a:cs typeface="Arial"/>
                <a:sym typeface="Arial"/>
              </a:defRPr>
            </a:lvl8pPr>
            <a:lvl9pPr marL="0" marR="0" lvl="8" indent="0" algn="ctr" rtl="0">
              <a:spcBef>
                <a:spcPts val="0"/>
              </a:spcBef>
              <a:buNone/>
              <a:defRPr sz="11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grpSp>
        <p:nvGrpSpPr>
          <p:cNvPr id="11" name="Google Shape;11;p68"/>
          <p:cNvGrpSpPr/>
          <p:nvPr/>
        </p:nvGrpSpPr>
        <p:grpSpPr>
          <a:xfrm>
            <a:off x="0" y="12208"/>
            <a:ext cx="12192000" cy="557"/>
            <a:chOff x="0" y="12207"/>
            <a:chExt cx="9144000" cy="557"/>
          </a:xfrm>
        </p:grpSpPr>
        <p:cxnSp>
          <p:nvCxnSpPr>
            <p:cNvPr id="12" name="Google Shape;12;p68"/>
            <p:cNvCxnSpPr/>
            <p:nvPr/>
          </p:nvCxnSpPr>
          <p:spPr>
            <a:xfrm rot="10800000">
              <a:off x="0" y="12207"/>
              <a:ext cx="3044952" cy="0"/>
            </a:xfrm>
            <a:prstGeom prst="straightConnector1">
              <a:avLst/>
            </a:prstGeom>
            <a:noFill/>
            <a:ln w="50800" cap="flat" cmpd="sng">
              <a:solidFill>
                <a:srgbClr val="A5A5A5"/>
              </a:solidFill>
              <a:prstDash val="solid"/>
              <a:round/>
              <a:headEnd type="none" w="sm" len="sm"/>
              <a:tailEnd type="none" w="sm" len="sm"/>
            </a:ln>
          </p:spPr>
        </p:cxnSp>
        <p:cxnSp>
          <p:nvCxnSpPr>
            <p:cNvPr id="13" name="Google Shape;13;p68"/>
            <p:cNvCxnSpPr/>
            <p:nvPr/>
          </p:nvCxnSpPr>
          <p:spPr>
            <a:xfrm rot="10800000">
              <a:off x="3044952" y="12764"/>
              <a:ext cx="6099048" cy="0"/>
            </a:xfrm>
            <a:prstGeom prst="straightConnector1">
              <a:avLst/>
            </a:prstGeom>
            <a:noFill/>
            <a:ln w="50800" cap="flat" cmpd="sng">
              <a:solidFill>
                <a:srgbClr val="90152A"/>
              </a:solidFill>
              <a:prstDash val="solid"/>
              <a:round/>
              <a:headEnd type="none" w="sm" len="sm"/>
              <a:tailEnd type="none" w="sm" len="sm"/>
            </a:ln>
          </p:spPr>
        </p:cxnSp>
      </p:grpSp>
      <p:pic>
        <p:nvPicPr>
          <p:cNvPr id="14" name="Google Shape;14;p68"/>
          <p:cNvPicPr preferRelativeResize="0"/>
          <p:nvPr/>
        </p:nvPicPr>
        <p:blipFill rotWithShape="1">
          <a:blip r:embed="rId4">
            <a:alphaModFix/>
          </a:blip>
          <a:srcRect/>
          <a:stretch/>
        </p:blipFill>
        <p:spPr>
          <a:xfrm>
            <a:off x="609600" y="467366"/>
            <a:ext cx="3450336" cy="1035101"/>
          </a:xfrm>
          <a:prstGeom prst="rect">
            <a:avLst/>
          </a:prstGeom>
          <a:noFill/>
          <a:ln>
            <a:noFill/>
          </a:ln>
        </p:spPr>
      </p:pic>
      <p:grpSp>
        <p:nvGrpSpPr>
          <p:cNvPr id="15" name="Google Shape;15;p68"/>
          <p:cNvGrpSpPr/>
          <p:nvPr/>
        </p:nvGrpSpPr>
        <p:grpSpPr>
          <a:xfrm>
            <a:off x="0" y="6419356"/>
            <a:ext cx="12192001" cy="438645"/>
            <a:chOff x="0" y="4172975"/>
            <a:chExt cx="9144000" cy="438645"/>
          </a:xfrm>
        </p:grpSpPr>
        <p:cxnSp>
          <p:nvCxnSpPr>
            <p:cNvPr id="16" name="Google Shape;16;p68"/>
            <p:cNvCxnSpPr/>
            <p:nvPr/>
          </p:nvCxnSpPr>
          <p:spPr>
            <a:xfrm rot="10800000">
              <a:off x="0" y="4172975"/>
              <a:ext cx="3044952" cy="0"/>
            </a:xfrm>
            <a:prstGeom prst="straightConnector1">
              <a:avLst/>
            </a:prstGeom>
            <a:noFill/>
            <a:ln w="50800" cap="flat" cmpd="sng">
              <a:solidFill>
                <a:srgbClr val="DF7023"/>
              </a:solidFill>
              <a:prstDash val="solid"/>
              <a:round/>
              <a:headEnd type="none" w="sm" len="sm"/>
              <a:tailEnd type="none" w="sm" len="sm"/>
            </a:ln>
          </p:spPr>
        </p:cxnSp>
        <p:cxnSp>
          <p:nvCxnSpPr>
            <p:cNvPr id="17" name="Google Shape;17;p68"/>
            <p:cNvCxnSpPr/>
            <p:nvPr/>
          </p:nvCxnSpPr>
          <p:spPr>
            <a:xfrm rot="10800000">
              <a:off x="3044952" y="4173532"/>
              <a:ext cx="6099048" cy="0"/>
            </a:xfrm>
            <a:prstGeom prst="straightConnector1">
              <a:avLst/>
            </a:prstGeom>
            <a:noFill/>
            <a:ln w="50800" cap="flat" cmpd="sng">
              <a:solidFill>
                <a:srgbClr val="0F787D"/>
              </a:solidFill>
              <a:prstDash val="solid"/>
              <a:round/>
              <a:headEnd type="none" w="sm" len="sm"/>
              <a:tailEnd type="none" w="sm" len="sm"/>
            </a:ln>
          </p:spPr>
        </p:cxnSp>
        <p:sp>
          <p:nvSpPr>
            <p:cNvPr id="18" name="Google Shape;18;p68"/>
            <p:cNvSpPr/>
            <p:nvPr/>
          </p:nvSpPr>
          <p:spPr>
            <a:xfrm>
              <a:off x="0" y="4200140"/>
              <a:ext cx="9144000" cy="41148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pic>
        <p:nvPicPr>
          <p:cNvPr id="19" name="Google Shape;19;p68"/>
          <p:cNvPicPr preferRelativeResize="0"/>
          <p:nvPr/>
        </p:nvPicPr>
        <p:blipFill rotWithShape="1">
          <a:blip r:embed="rId5">
            <a:alphaModFix/>
          </a:blip>
          <a:srcRect/>
          <a:stretch/>
        </p:blipFill>
        <p:spPr>
          <a:xfrm>
            <a:off x="7188200" y="6584950"/>
            <a:ext cx="3911600" cy="127000"/>
          </a:xfrm>
          <a:prstGeom prst="rect">
            <a:avLst/>
          </a:prstGeom>
          <a:noFill/>
          <a:ln>
            <a:noFill/>
          </a:ln>
        </p:spPr>
      </p:pic>
      <p:sp>
        <p:nvSpPr>
          <p:cNvPr id="20" name="Google Shape;20;p68"/>
          <p:cNvSpPr txBox="1"/>
          <p:nvPr/>
        </p:nvSpPr>
        <p:spPr>
          <a:xfrm>
            <a:off x="11395136" y="6460941"/>
            <a:ext cx="635497"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100" b="0" i="0" u="none" strike="noStrike" cap="none">
                <a:solidFill>
                  <a:srgbClr val="888888"/>
                </a:solidFill>
                <a:latin typeface="Arial"/>
                <a:ea typeface="Arial"/>
                <a:cs typeface="Arial"/>
                <a:sym typeface="Arial"/>
              </a:rPr>
              <a:t>‹#›</a:t>
            </a:fld>
            <a:endParaRPr sz="1100" b="0" i="0" u="none" strike="noStrike" cap="none">
              <a:solidFill>
                <a:srgbClr val="888888"/>
              </a:solidFill>
              <a:latin typeface="Arial"/>
              <a:ea typeface="Arial"/>
              <a:cs typeface="Arial"/>
              <a:sym typeface="Arial"/>
            </a:endParaRPr>
          </a:p>
        </p:txBody>
      </p:sp>
      <p:sp>
        <p:nvSpPr>
          <p:cNvPr id="21" name="Google Shape;21;p68"/>
          <p:cNvSpPr txBox="1"/>
          <p:nvPr/>
        </p:nvSpPr>
        <p:spPr>
          <a:xfrm>
            <a:off x="275099" y="6521455"/>
            <a:ext cx="5852364"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0" i="0" u="none" strike="noStrike" cap="none">
                <a:solidFill>
                  <a:srgbClr val="7F7F7F"/>
                </a:solidFill>
                <a:latin typeface="Arial"/>
                <a:ea typeface="Arial"/>
                <a:cs typeface="Arial"/>
                <a:sym typeface="Arial"/>
              </a:rPr>
              <a:t>©2021 School of Business</a:t>
            </a: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
        <p:cNvGrpSpPr/>
        <p:nvPr/>
      </p:nvGrpSpPr>
      <p:grpSpPr>
        <a:xfrm>
          <a:off x="0" y="0"/>
          <a:ext cx="0" cy="0"/>
          <a:chOff x="0" y="0"/>
          <a:chExt cx="0" cy="0"/>
        </a:xfrm>
      </p:grpSpPr>
      <p:cxnSp>
        <p:nvCxnSpPr>
          <p:cNvPr id="37" name="Google Shape;37;p70"/>
          <p:cNvCxnSpPr/>
          <p:nvPr/>
        </p:nvCxnSpPr>
        <p:spPr>
          <a:xfrm>
            <a:off x="8132064" y="6419355"/>
            <a:ext cx="4059936" cy="0"/>
          </a:xfrm>
          <a:prstGeom prst="straightConnector1">
            <a:avLst/>
          </a:prstGeom>
          <a:noFill/>
          <a:ln w="50800" cap="flat" cmpd="sng">
            <a:solidFill>
              <a:srgbClr val="DF7023"/>
            </a:solidFill>
            <a:prstDash val="solid"/>
            <a:round/>
            <a:headEnd type="none" w="sm" len="sm"/>
            <a:tailEnd type="none" w="sm" len="sm"/>
          </a:ln>
        </p:spPr>
      </p:cxnSp>
      <p:cxnSp>
        <p:nvCxnSpPr>
          <p:cNvPr id="38" name="Google Shape;38;p70"/>
          <p:cNvCxnSpPr/>
          <p:nvPr/>
        </p:nvCxnSpPr>
        <p:spPr>
          <a:xfrm>
            <a:off x="0" y="6419912"/>
            <a:ext cx="8132064" cy="0"/>
          </a:xfrm>
          <a:prstGeom prst="straightConnector1">
            <a:avLst/>
          </a:prstGeom>
          <a:noFill/>
          <a:ln w="50800" cap="flat" cmpd="sng">
            <a:solidFill>
              <a:srgbClr val="0F787D"/>
            </a:solidFill>
            <a:prstDash val="solid"/>
            <a:round/>
            <a:headEnd type="none" w="sm" len="sm"/>
            <a:tailEnd type="none" w="sm" len="sm"/>
          </a:ln>
        </p:spPr>
      </p:cxnSp>
      <p:sp>
        <p:nvSpPr>
          <p:cNvPr id="39" name="Google Shape;39;p70"/>
          <p:cNvSpPr/>
          <p:nvPr/>
        </p:nvSpPr>
        <p:spPr>
          <a:xfrm>
            <a:off x="0" y="6446520"/>
            <a:ext cx="12192000" cy="41148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0" name="Google Shape;40;p70"/>
          <p:cNvPicPr preferRelativeResize="0"/>
          <p:nvPr/>
        </p:nvPicPr>
        <p:blipFill rotWithShape="1">
          <a:blip r:embed="rId5">
            <a:alphaModFix/>
          </a:blip>
          <a:srcRect/>
          <a:stretch/>
        </p:blipFill>
        <p:spPr>
          <a:xfrm>
            <a:off x="7188200" y="6584950"/>
            <a:ext cx="3911600" cy="127000"/>
          </a:xfrm>
          <a:prstGeom prst="rect">
            <a:avLst/>
          </a:prstGeom>
          <a:noFill/>
          <a:ln>
            <a:noFill/>
          </a:ln>
        </p:spPr>
      </p:pic>
      <p:sp>
        <p:nvSpPr>
          <p:cNvPr id="41" name="Google Shape;41;p70"/>
          <p:cNvSpPr txBox="1">
            <a:spLocks noGrp="1"/>
          </p:cNvSpPr>
          <p:nvPr>
            <p:ph type="sldNum" idx="12"/>
          </p:nvPr>
        </p:nvSpPr>
        <p:spPr>
          <a:xfrm>
            <a:off x="11395136" y="6460941"/>
            <a:ext cx="635497"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100" b="0" i="0" u="none" strike="noStrike" cap="none">
                <a:solidFill>
                  <a:srgbClr val="888888"/>
                </a:solidFill>
                <a:latin typeface="Arial"/>
                <a:ea typeface="Arial"/>
                <a:cs typeface="Arial"/>
                <a:sym typeface="Arial"/>
              </a:defRPr>
            </a:lvl1pPr>
            <a:lvl2pPr marL="0" marR="0" lvl="1" indent="0" algn="ctr" rtl="0">
              <a:spcBef>
                <a:spcPts val="0"/>
              </a:spcBef>
              <a:buNone/>
              <a:defRPr sz="1100" b="0" i="0" u="none" strike="noStrike" cap="none">
                <a:solidFill>
                  <a:srgbClr val="888888"/>
                </a:solidFill>
                <a:latin typeface="Arial"/>
                <a:ea typeface="Arial"/>
                <a:cs typeface="Arial"/>
                <a:sym typeface="Arial"/>
              </a:defRPr>
            </a:lvl2pPr>
            <a:lvl3pPr marL="0" marR="0" lvl="2" indent="0" algn="ctr" rtl="0">
              <a:spcBef>
                <a:spcPts val="0"/>
              </a:spcBef>
              <a:buNone/>
              <a:defRPr sz="1100" b="0" i="0" u="none" strike="noStrike" cap="none">
                <a:solidFill>
                  <a:srgbClr val="888888"/>
                </a:solidFill>
                <a:latin typeface="Arial"/>
                <a:ea typeface="Arial"/>
                <a:cs typeface="Arial"/>
                <a:sym typeface="Arial"/>
              </a:defRPr>
            </a:lvl3pPr>
            <a:lvl4pPr marL="0" marR="0" lvl="3" indent="0" algn="ctr" rtl="0">
              <a:spcBef>
                <a:spcPts val="0"/>
              </a:spcBef>
              <a:buNone/>
              <a:defRPr sz="1100" b="0" i="0" u="none" strike="noStrike" cap="none">
                <a:solidFill>
                  <a:srgbClr val="888888"/>
                </a:solidFill>
                <a:latin typeface="Arial"/>
                <a:ea typeface="Arial"/>
                <a:cs typeface="Arial"/>
                <a:sym typeface="Arial"/>
              </a:defRPr>
            </a:lvl4pPr>
            <a:lvl5pPr marL="0" marR="0" lvl="4" indent="0" algn="ctr" rtl="0">
              <a:spcBef>
                <a:spcPts val="0"/>
              </a:spcBef>
              <a:buNone/>
              <a:defRPr sz="1100" b="0" i="0" u="none" strike="noStrike" cap="none">
                <a:solidFill>
                  <a:srgbClr val="888888"/>
                </a:solidFill>
                <a:latin typeface="Arial"/>
                <a:ea typeface="Arial"/>
                <a:cs typeface="Arial"/>
                <a:sym typeface="Arial"/>
              </a:defRPr>
            </a:lvl5pPr>
            <a:lvl6pPr marL="0" marR="0" lvl="5" indent="0" algn="ctr" rtl="0">
              <a:spcBef>
                <a:spcPts val="0"/>
              </a:spcBef>
              <a:buNone/>
              <a:defRPr sz="1100" b="0" i="0" u="none" strike="noStrike" cap="none">
                <a:solidFill>
                  <a:srgbClr val="888888"/>
                </a:solidFill>
                <a:latin typeface="Arial"/>
                <a:ea typeface="Arial"/>
                <a:cs typeface="Arial"/>
                <a:sym typeface="Arial"/>
              </a:defRPr>
            </a:lvl6pPr>
            <a:lvl7pPr marL="0" marR="0" lvl="6" indent="0" algn="ctr" rtl="0">
              <a:spcBef>
                <a:spcPts val="0"/>
              </a:spcBef>
              <a:buNone/>
              <a:defRPr sz="1100" b="0" i="0" u="none" strike="noStrike" cap="none">
                <a:solidFill>
                  <a:srgbClr val="888888"/>
                </a:solidFill>
                <a:latin typeface="Arial"/>
                <a:ea typeface="Arial"/>
                <a:cs typeface="Arial"/>
                <a:sym typeface="Arial"/>
              </a:defRPr>
            </a:lvl7pPr>
            <a:lvl8pPr marL="0" marR="0" lvl="7" indent="0" algn="ctr" rtl="0">
              <a:spcBef>
                <a:spcPts val="0"/>
              </a:spcBef>
              <a:buNone/>
              <a:defRPr sz="1100" b="0" i="0" u="none" strike="noStrike" cap="none">
                <a:solidFill>
                  <a:srgbClr val="888888"/>
                </a:solidFill>
                <a:latin typeface="Arial"/>
                <a:ea typeface="Arial"/>
                <a:cs typeface="Arial"/>
                <a:sym typeface="Arial"/>
              </a:defRPr>
            </a:lvl8pPr>
            <a:lvl9pPr marL="0" marR="0" lvl="8" indent="0" algn="ctr" rtl="0">
              <a:spcBef>
                <a:spcPts val="0"/>
              </a:spcBef>
              <a:buNone/>
              <a:defRPr sz="1100" b="0" i="0" u="none" strike="noStrike" cap="none">
                <a:solidFill>
                  <a:srgbClr val="888888"/>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grpSp>
        <p:nvGrpSpPr>
          <p:cNvPr id="42" name="Google Shape;42;p70"/>
          <p:cNvGrpSpPr/>
          <p:nvPr/>
        </p:nvGrpSpPr>
        <p:grpSpPr>
          <a:xfrm>
            <a:off x="0" y="0"/>
            <a:ext cx="12192000" cy="928827"/>
            <a:chOff x="0" y="0"/>
            <a:chExt cx="9144000" cy="928827"/>
          </a:xfrm>
        </p:grpSpPr>
        <p:cxnSp>
          <p:nvCxnSpPr>
            <p:cNvPr id="43" name="Google Shape;43;p70"/>
            <p:cNvCxnSpPr/>
            <p:nvPr/>
          </p:nvCxnSpPr>
          <p:spPr>
            <a:xfrm>
              <a:off x="6099048" y="26122"/>
              <a:ext cx="3044952" cy="0"/>
            </a:xfrm>
            <a:prstGeom prst="straightConnector1">
              <a:avLst/>
            </a:prstGeom>
            <a:noFill/>
            <a:ln w="50800" cap="flat" cmpd="sng">
              <a:solidFill>
                <a:srgbClr val="A5A5A5"/>
              </a:solidFill>
              <a:prstDash val="solid"/>
              <a:round/>
              <a:headEnd type="none" w="sm" len="sm"/>
              <a:tailEnd type="none" w="sm" len="sm"/>
            </a:ln>
          </p:spPr>
        </p:cxnSp>
        <p:cxnSp>
          <p:nvCxnSpPr>
            <p:cNvPr id="44" name="Google Shape;44;p70"/>
            <p:cNvCxnSpPr/>
            <p:nvPr/>
          </p:nvCxnSpPr>
          <p:spPr>
            <a:xfrm>
              <a:off x="0" y="26679"/>
              <a:ext cx="6099048" cy="0"/>
            </a:xfrm>
            <a:prstGeom prst="straightConnector1">
              <a:avLst/>
            </a:prstGeom>
            <a:noFill/>
            <a:ln w="50800" cap="flat" cmpd="sng">
              <a:solidFill>
                <a:srgbClr val="90152A"/>
              </a:solidFill>
              <a:prstDash val="solid"/>
              <a:round/>
              <a:headEnd type="none" w="sm" len="sm"/>
              <a:tailEnd type="none" w="sm" len="sm"/>
            </a:ln>
          </p:spPr>
        </p:cxnSp>
        <p:pic>
          <p:nvPicPr>
            <p:cNvPr id="45" name="Google Shape;45;p70"/>
            <p:cNvPicPr preferRelativeResize="0"/>
            <p:nvPr/>
          </p:nvPicPr>
          <p:blipFill rotWithShape="1">
            <a:blip r:embed="rId6">
              <a:alphaModFix/>
            </a:blip>
            <a:srcRect t="13018" r="68665"/>
            <a:stretch/>
          </p:blipFill>
          <p:spPr>
            <a:xfrm>
              <a:off x="8323018" y="0"/>
              <a:ext cx="588774" cy="928827"/>
            </a:xfrm>
            <a:prstGeom prst="rect">
              <a:avLst/>
            </a:prstGeom>
            <a:noFill/>
            <a:ln>
              <a:noFill/>
            </a:ln>
          </p:spPr>
        </p:pic>
      </p:grpSp>
      <p:sp>
        <p:nvSpPr>
          <p:cNvPr id="46" name="Google Shape;46;p70"/>
          <p:cNvSpPr txBox="1"/>
          <p:nvPr/>
        </p:nvSpPr>
        <p:spPr>
          <a:xfrm>
            <a:off x="275099" y="6521455"/>
            <a:ext cx="5852364"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0" i="0" u="none" strike="noStrike" cap="none">
                <a:solidFill>
                  <a:srgbClr val="7F7F7F"/>
                </a:solidFill>
                <a:latin typeface="Arial"/>
                <a:ea typeface="Arial"/>
                <a:cs typeface="Arial"/>
                <a:sym typeface="Arial"/>
              </a:rPr>
              <a:t>©2021 School of Business</a:t>
            </a:r>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
          <p:cNvSpPr txBox="1">
            <a:spLocks noGrp="1"/>
          </p:cNvSpPr>
          <p:nvPr>
            <p:ph type="body" idx="1"/>
          </p:nvPr>
        </p:nvSpPr>
        <p:spPr>
          <a:xfrm>
            <a:off x="287548" y="3314766"/>
            <a:ext cx="6268762" cy="2942964"/>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2000"/>
              <a:buNone/>
            </a:pPr>
            <a:r>
              <a:rPr lang="en-US">
                <a:solidFill>
                  <a:schemeClr val="tx1"/>
                </a:solidFill>
                <a:latin typeface="Segoe UI Symbol" panose="020B0502040204020203" pitchFamily="34" charset="0"/>
                <a:ea typeface="Segoe UI Symbol" panose="020B0502040204020203" pitchFamily="34" charset="0"/>
              </a:rPr>
              <a:t>BIA 667- Deep Learning &amp; Application </a:t>
            </a:r>
            <a:endParaRPr lang="en-US" sz="1800">
              <a:solidFill>
                <a:schemeClr val="bg1">
                  <a:lumMod val="50000"/>
                </a:schemeClr>
              </a:solidFill>
              <a:latin typeface="Segoe UI Symbol" panose="020B0502040204020203" pitchFamily="34" charset="0"/>
              <a:ea typeface="Segoe UI Symbol" panose="020B0502040204020203" pitchFamily="34" charset="0"/>
            </a:endParaRPr>
          </a:p>
          <a:p>
            <a:pPr marL="0" indent="0"/>
            <a:endParaRPr lang="en-US" sz="1800">
              <a:solidFill>
                <a:schemeClr val="bg1">
                  <a:lumMod val="50000"/>
                </a:schemeClr>
              </a:solidFill>
              <a:latin typeface="Segoe UI Symbol" panose="020B0502040204020203" pitchFamily="34" charset="0"/>
              <a:ea typeface="Segoe UI Symbol" panose="020B0502040204020203" pitchFamily="34" charset="0"/>
            </a:endParaRPr>
          </a:p>
          <a:p>
            <a:pPr marL="0" indent="0"/>
            <a:r>
              <a:rPr lang="en-US" sz="1800">
                <a:solidFill>
                  <a:schemeClr val="bg1">
                    <a:lumMod val="50000"/>
                  </a:schemeClr>
                </a:solidFill>
                <a:latin typeface="Segoe UI Symbol" panose="020B0502040204020203" pitchFamily="34" charset="0"/>
                <a:ea typeface="Segoe UI Symbol" panose="020B0502040204020203" pitchFamily="34" charset="0"/>
              </a:rPr>
              <a:t>Group6 Students</a:t>
            </a:r>
            <a:endParaRPr lang="en-US" sz="1800">
              <a:solidFill>
                <a:schemeClr val="tx1"/>
              </a:solidFill>
              <a:latin typeface="Segoe UI Symbol" panose="020B0502040204020203" pitchFamily="34" charset="0"/>
              <a:ea typeface="Segoe UI Symbol" panose="020B0502040204020203" pitchFamily="34" charset="0"/>
            </a:endParaRPr>
          </a:p>
          <a:p>
            <a:pPr marL="742950" lvl="1" indent="-285750">
              <a:spcBef>
                <a:spcPts val="0"/>
              </a:spcBef>
              <a:buSzPts val="2000"/>
              <a:buFontTx/>
              <a:buChar char="-"/>
            </a:pPr>
            <a:r>
              <a:rPr lang="en-US" sz="1800">
                <a:solidFill>
                  <a:schemeClr val="bg1">
                    <a:lumMod val="50000"/>
                  </a:schemeClr>
                </a:solidFill>
                <a:latin typeface="Segoe UI Symbol" panose="020B0502040204020203" pitchFamily="34" charset="0"/>
                <a:ea typeface="Segoe UI Symbol" panose="020B0502040204020203" pitchFamily="34" charset="0"/>
              </a:rPr>
              <a:t>Amogh</a:t>
            </a:r>
          </a:p>
          <a:p>
            <a:pPr marL="742950" lvl="1" indent="-285750">
              <a:spcBef>
                <a:spcPts val="0"/>
              </a:spcBef>
              <a:buSzPts val="2000"/>
              <a:buFontTx/>
              <a:buChar char="-"/>
            </a:pPr>
            <a:r>
              <a:rPr lang="en-US" sz="1800">
                <a:solidFill>
                  <a:schemeClr val="bg1">
                    <a:lumMod val="50000"/>
                  </a:schemeClr>
                </a:solidFill>
                <a:latin typeface="Segoe UI Symbol" panose="020B0502040204020203" pitchFamily="34" charset="0"/>
                <a:ea typeface="Segoe UI Symbol" panose="020B0502040204020203" pitchFamily="34" charset="0"/>
              </a:rPr>
              <a:t>Chirag</a:t>
            </a:r>
          </a:p>
          <a:p>
            <a:pPr marL="742950" lvl="1" indent="-285750">
              <a:spcBef>
                <a:spcPts val="0"/>
              </a:spcBef>
              <a:buSzPts val="2000"/>
              <a:buFontTx/>
              <a:buChar char="-"/>
            </a:pPr>
            <a:r>
              <a:rPr lang="en-US" sz="1800">
                <a:solidFill>
                  <a:schemeClr val="bg1">
                    <a:lumMod val="50000"/>
                  </a:schemeClr>
                </a:solidFill>
                <a:latin typeface="Segoe UI Symbol" panose="020B0502040204020203" pitchFamily="34" charset="0"/>
                <a:ea typeface="Segoe UI Symbol" panose="020B0502040204020203" pitchFamily="34" charset="0"/>
              </a:rPr>
              <a:t>Saman </a:t>
            </a:r>
          </a:p>
          <a:p>
            <a:pPr marL="742950" lvl="1" indent="-285750">
              <a:spcBef>
                <a:spcPts val="0"/>
              </a:spcBef>
              <a:buSzPts val="2000"/>
              <a:buFontTx/>
              <a:buChar char="-"/>
            </a:pPr>
            <a:r>
              <a:rPr lang="en-US" sz="1800">
                <a:solidFill>
                  <a:schemeClr val="bg1">
                    <a:lumMod val="50000"/>
                  </a:schemeClr>
                </a:solidFill>
                <a:latin typeface="Segoe UI Symbol" panose="020B0502040204020203" pitchFamily="34" charset="0"/>
                <a:ea typeface="Segoe UI Symbol" panose="020B0502040204020203" pitchFamily="34" charset="0"/>
              </a:rPr>
              <a:t>Sandeep Rao</a:t>
            </a:r>
            <a:endParaRPr sz="1800">
              <a:solidFill>
                <a:schemeClr val="bg1">
                  <a:lumMod val="50000"/>
                </a:schemeClr>
              </a:solidFill>
              <a:latin typeface="Segoe UI Symbol" panose="020B0502040204020203" pitchFamily="34" charset="0"/>
              <a:ea typeface="Segoe UI Symbol" panose="020B0502040204020203" pitchFamily="34" charset="0"/>
            </a:endParaRPr>
          </a:p>
        </p:txBody>
      </p:sp>
      <p:sp>
        <p:nvSpPr>
          <p:cNvPr id="184" name="Google Shape;184;p1"/>
          <p:cNvSpPr txBox="1">
            <a:spLocks noGrp="1"/>
          </p:cNvSpPr>
          <p:nvPr>
            <p:ph type="sldNum" idx="12"/>
          </p:nvPr>
        </p:nvSpPr>
        <p:spPr>
          <a:xfrm>
            <a:off x="11395136" y="6460941"/>
            <a:ext cx="635497"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a:t>
            </a:fld>
            <a:endParaRPr/>
          </a:p>
        </p:txBody>
      </p:sp>
      <p:sp>
        <p:nvSpPr>
          <p:cNvPr id="8" name="TextBox 7">
            <a:extLst>
              <a:ext uri="{FF2B5EF4-FFF2-40B4-BE49-F238E27FC236}">
                <a16:creationId xmlns:a16="http://schemas.microsoft.com/office/drawing/2014/main" id="{9ACBFFFD-CE60-99B3-CA3F-14E9611D6AE5}"/>
              </a:ext>
            </a:extLst>
          </p:cNvPr>
          <p:cNvSpPr txBox="1"/>
          <p:nvPr/>
        </p:nvSpPr>
        <p:spPr>
          <a:xfrm>
            <a:off x="331091" y="1802051"/>
            <a:ext cx="11699542" cy="954107"/>
          </a:xfrm>
          <a:prstGeom prst="rect">
            <a:avLst/>
          </a:prstGeom>
          <a:noFill/>
        </p:spPr>
        <p:txBody>
          <a:bodyPr wrap="square" lIns="91440" tIns="45720" rIns="91440" bIns="45720" rtlCol="0" anchor="t">
            <a:spAutoFit/>
          </a:bodyPr>
          <a:lstStyle/>
          <a:p>
            <a:r>
              <a:rPr lang="en-US" sz="3200" b="1">
                <a:solidFill>
                  <a:schemeClr val="bg2">
                    <a:lumMod val="50000"/>
                  </a:schemeClr>
                </a:solidFill>
                <a:latin typeface="Segoe UI Symbol"/>
                <a:ea typeface="Segoe UI Symbol"/>
              </a:rPr>
              <a:t>WK Multi-Label Text Classification </a:t>
            </a:r>
            <a:endParaRPr lang="en-US" sz="3200" b="1">
              <a:solidFill>
                <a:schemeClr val="bg2">
                  <a:lumMod val="50000"/>
                </a:schemeClr>
              </a:solidFill>
              <a:latin typeface="Segoe UI Symbol" panose="020B0502040204020203" pitchFamily="34" charset="0"/>
              <a:ea typeface="Segoe UI Symbol" panose="020B0502040204020203" pitchFamily="34" charset="0"/>
            </a:endParaRPr>
          </a:p>
          <a:p>
            <a:r>
              <a:rPr lang="en-US" sz="2400" b="1">
                <a:solidFill>
                  <a:schemeClr val="bg2">
                    <a:lumMod val="50000"/>
                  </a:schemeClr>
                </a:solidFill>
                <a:latin typeface="Segoe UI Symbol"/>
                <a:ea typeface="Segoe UI Symbol"/>
              </a:rPr>
              <a:t>	- Machine Learning and Deep Learning Techniques </a:t>
            </a:r>
            <a:endParaRPr lang="en-US" sz="2400" b="1">
              <a:solidFill>
                <a:schemeClr val="bg2">
                  <a:lumMod val="50000"/>
                </a:schemeClr>
              </a:solidFill>
              <a:latin typeface="Segoe UI Symbol" panose="020B0502040204020203" pitchFamily="34" charset="0"/>
              <a:ea typeface="Segoe UI Symbol" panose="020B050204020402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753DF9-2DE8-EE5D-D99C-95D003E7EC6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sp>
        <p:nvSpPr>
          <p:cNvPr id="3" name="Text Placeholder 2">
            <a:extLst>
              <a:ext uri="{FF2B5EF4-FFF2-40B4-BE49-F238E27FC236}">
                <a16:creationId xmlns:a16="http://schemas.microsoft.com/office/drawing/2014/main" id="{49C2C8F9-4FBE-AFE9-E003-86CA602C45A9}"/>
              </a:ext>
            </a:extLst>
          </p:cNvPr>
          <p:cNvSpPr>
            <a:spLocks noGrp="1"/>
          </p:cNvSpPr>
          <p:nvPr>
            <p:ph type="body" idx="1"/>
          </p:nvPr>
        </p:nvSpPr>
        <p:spPr>
          <a:xfrm>
            <a:off x="302684" y="889518"/>
            <a:ext cx="11092452" cy="4909406"/>
          </a:xfrm>
        </p:spPr>
        <p:txBody>
          <a:bodyPr/>
          <a:lstStyle/>
          <a:p>
            <a:endParaRPr lang="en-US" altLang="zh-TW">
              <a:latin typeface="Segoe UI Symbol" panose="020B0502040204020203" pitchFamily="34" charset="0"/>
              <a:ea typeface="Segoe UI Symbol" panose="020B0502040204020203" pitchFamily="34" charset="0"/>
            </a:endParaRPr>
          </a:p>
          <a:p>
            <a:endParaRPr lang="en-US" altLang="zh-TW">
              <a:latin typeface="Segoe UI Symbol" panose="020B0502040204020203" pitchFamily="34" charset="0"/>
              <a:ea typeface="Segoe UI Symbol" panose="020B0502040204020203" pitchFamily="34" charset="0"/>
            </a:endParaRPr>
          </a:p>
          <a:p>
            <a:endParaRPr lang="zh-TW" altLang="en-US" i="1">
              <a:latin typeface="Segoe UI Symbol" panose="020B0502040204020203" pitchFamily="34" charset="0"/>
            </a:endParaRPr>
          </a:p>
        </p:txBody>
      </p:sp>
      <p:sp>
        <p:nvSpPr>
          <p:cNvPr id="7" name="Rectangle 6">
            <a:extLst>
              <a:ext uri="{FF2B5EF4-FFF2-40B4-BE49-F238E27FC236}">
                <a16:creationId xmlns:a16="http://schemas.microsoft.com/office/drawing/2014/main" id="{F8E35D85-B913-5660-6AA7-7C638B7BB89C}"/>
              </a:ext>
            </a:extLst>
          </p:cNvPr>
          <p:cNvSpPr/>
          <p:nvPr/>
        </p:nvSpPr>
        <p:spPr>
          <a:xfrm>
            <a:off x="227454" y="5850356"/>
            <a:ext cx="354456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bg2">
                    <a:lumMod val="50000"/>
                  </a:schemeClr>
                </a:solidFill>
              </a:rPr>
              <a:t>Group</a:t>
            </a:r>
            <a:r>
              <a:rPr lang="en-US" sz="1200" b="1" i="0">
                <a:solidFill>
                  <a:schemeClr val="bg2">
                    <a:lumMod val="50000"/>
                  </a:schemeClr>
                </a:solidFill>
              </a:rPr>
              <a:t> 6</a:t>
            </a:r>
            <a:r>
              <a:rPr lang="en-US" sz="1200" b="1" i="0">
                <a:solidFill>
                  <a:schemeClr val="tx1">
                    <a:lumMod val="75000"/>
                    <a:lumOff val="25000"/>
                  </a:schemeClr>
                </a:solidFill>
              </a:rPr>
              <a:t>|  </a:t>
            </a:r>
            <a:r>
              <a:rPr lang="en-US" sz="1200" i="1">
                <a:solidFill>
                  <a:schemeClr val="bg2">
                    <a:lumMod val="50000"/>
                  </a:schemeClr>
                </a:solidFill>
                <a:latin typeface="Segoe UI Symbol" panose="020B0502040204020203" pitchFamily="34" charset="0"/>
                <a:ea typeface="Segoe UI Symbol" panose="020B0502040204020203" pitchFamily="34" charset="0"/>
              </a:rPr>
              <a:t>Text Classification using Deep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a:solidFill>
                <a:schemeClr val="bg2">
                  <a:lumMod val="50000"/>
                </a:schemeClr>
              </a:solidFill>
              <a:latin typeface="Segoe UI Symbol" panose="020B0502040204020203" pitchFamily="34" charset="0"/>
              <a:ea typeface="Segoe UI Symbol" panose="020B0502040204020203" pitchFamily="34" charset="0"/>
            </a:endParaRPr>
          </a:p>
        </p:txBody>
      </p:sp>
      <p:pic>
        <p:nvPicPr>
          <p:cNvPr id="9" name="Picture 8" descr="A picture containing icon&#10;&#10;Description automatically generated">
            <a:extLst>
              <a:ext uri="{FF2B5EF4-FFF2-40B4-BE49-F238E27FC236}">
                <a16:creationId xmlns:a16="http://schemas.microsoft.com/office/drawing/2014/main" id="{4C4D40F8-0B78-8F6D-4485-46570AE24F03}"/>
              </a:ext>
            </a:extLst>
          </p:cNvPr>
          <p:cNvPicPr>
            <a:picLocks noChangeAspect="1"/>
          </p:cNvPicPr>
          <p:nvPr/>
        </p:nvPicPr>
        <p:blipFill rotWithShape="1">
          <a:blip r:embed="rId2">
            <a:extLst>
              <a:ext uri="{28A0092B-C50C-407E-A947-70E740481C1C}">
                <a14:useLocalDpi xmlns:a14="http://schemas.microsoft.com/office/drawing/2010/main" val="0"/>
              </a:ext>
            </a:extLst>
          </a:blip>
          <a:srcRect l="16183" r="16183"/>
          <a:stretch/>
        </p:blipFill>
        <p:spPr>
          <a:xfrm>
            <a:off x="11107025" y="-3925"/>
            <a:ext cx="784520" cy="1164905"/>
          </a:xfrm>
          <a:prstGeom prst="rect">
            <a:avLst/>
          </a:prstGeom>
        </p:spPr>
      </p:pic>
      <p:sp>
        <p:nvSpPr>
          <p:cNvPr id="10" name="Title 1">
            <a:extLst>
              <a:ext uri="{FF2B5EF4-FFF2-40B4-BE49-F238E27FC236}">
                <a16:creationId xmlns:a16="http://schemas.microsoft.com/office/drawing/2014/main" id="{89060DE5-E06D-E47D-2E72-D5BF35F07B19}"/>
              </a:ext>
            </a:extLst>
          </p:cNvPr>
          <p:cNvSpPr>
            <a:spLocks noGrp="1"/>
          </p:cNvSpPr>
          <p:nvPr>
            <p:ph type="title"/>
          </p:nvPr>
        </p:nvSpPr>
        <p:spPr>
          <a:xfrm>
            <a:off x="366048" y="133564"/>
            <a:ext cx="6588368" cy="704522"/>
          </a:xfrm>
          <a:noFill/>
        </p:spPr>
        <p:txBody>
          <a:bodyPr vert="horz" lIns="91440" tIns="45720" rIns="91440" bIns="45720" rtlCol="0" anchor="b">
            <a:normAutofit/>
          </a:bodyPr>
          <a:lstStyle/>
          <a:p>
            <a:r>
              <a:rPr lang="en-US" sz="3200">
                <a:solidFill>
                  <a:schemeClr val="bg2">
                    <a:lumMod val="50000"/>
                  </a:schemeClr>
                </a:solidFill>
                <a:latin typeface="Segoe UI Symbol" panose="020B0502040204020203" pitchFamily="34" charset="0"/>
                <a:ea typeface="Segoe UI Symbol" panose="020B0502040204020203" pitchFamily="34" charset="0"/>
              </a:rPr>
              <a:t>BERT: pre-trained word vectors</a:t>
            </a:r>
          </a:p>
        </p:txBody>
      </p:sp>
      <p:sp>
        <p:nvSpPr>
          <p:cNvPr id="5" name="Rectangle 4">
            <a:extLst>
              <a:ext uri="{FF2B5EF4-FFF2-40B4-BE49-F238E27FC236}">
                <a16:creationId xmlns:a16="http://schemas.microsoft.com/office/drawing/2014/main" id="{0804FE27-FA37-BA69-1E4F-FAF8C618BAD2}"/>
              </a:ext>
            </a:extLst>
          </p:cNvPr>
          <p:cNvSpPr/>
          <p:nvPr/>
        </p:nvSpPr>
        <p:spPr>
          <a:xfrm>
            <a:off x="798990" y="1296138"/>
            <a:ext cx="10085033" cy="5326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843E39B-535F-37B3-2CA1-E054600C19F3}"/>
              </a:ext>
            </a:extLst>
          </p:cNvPr>
          <p:cNvSpPr/>
          <p:nvPr/>
        </p:nvSpPr>
        <p:spPr>
          <a:xfrm>
            <a:off x="806393" y="1915337"/>
            <a:ext cx="10085033" cy="5326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FC78D50-F02E-C79F-02F8-6921BA631B81}"/>
              </a:ext>
            </a:extLst>
          </p:cNvPr>
          <p:cNvSpPr/>
          <p:nvPr/>
        </p:nvSpPr>
        <p:spPr>
          <a:xfrm>
            <a:off x="796864" y="2554862"/>
            <a:ext cx="10085033" cy="5326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FFDD820-B79A-541F-450D-2E78BC97CEB9}"/>
              </a:ext>
            </a:extLst>
          </p:cNvPr>
          <p:cNvSpPr/>
          <p:nvPr/>
        </p:nvSpPr>
        <p:spPr>
          <a:xfrm>
            <a:off x="796864" y="3179522"/>
            <a:ext cx="10085033" cy="5326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449C3E1-F78C-E995-DA5F-A3252403DB23}"/>
              </a:ext>
            </a:extLst>
          </p:cNvPr>
          <p:cNvSpPr/>
          <p:nvPr/>
        </p:nvSpPr>
        <p:spPr>
          <a:xfrm>
            <a:off x="796864" y="3865215"/>
            <a:ext cx="10085033" cy="5326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8F45786-FB85-C026-9330-C343B53939B1}"/>
              </a:ext>
            </a:extLst>
          </p:cNvPr>
          <p:cNvSpPr/>
          <p:nvPr/>
        </p:nvSpPr>
        <p:spPr>
          <a:xfrm>
            <a:off x="806393" y="4505171"/>
            <a:ext cx="10085033" cy="5326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5F0FA77-119A-7122-9447-D9ACF79407DF}"/>
              </a:ext>
            </a:extLst>
          </p:cNvPr>
          <p:cNvSpPr txBox="1"/>
          <p:nvPr/>
        </p:nvSpPr>
        <p:spPr>
          <a:xfrm>
            <a:off x="932155" y="1393792"/>
            <a:ext cx="9783193" cy="523220"/>
          </a:xfrm>
          <a:prstGeom prst="rect">
            <a:avLst/>
          </a:prstGeom>
          <a:noFill/>
        </p:spPr>
        <p:txBody>
          <a:bodyPr wrap="square" rtlCol="0">
            <a:spAutoFit/>
          </a:bodyPr>
          <a:lstStyle/>
          <a:p>
            <a:r>
              <a:rPr lang="en-US" b="1" i="0">
                <a:solidFill>
                  <a:schemeClr val="tx1"/>
                </a:solidFill>
                <a:effectLst/>
                <a:latin typeface="Söhne"/>
              </a:rPr>
              <a:t>Initialize empty lists for input IDs and attention masks.</a:t>
            </a:r>
          </a:p>
          <a:p>
            <a:endParaRPr lang="en-US" b="1">
              <a:solidFill>
                <a:schemeClr val="tx1"/>
              </a:solidFill>
            </a:endParaRPr>
          </a:p>
        </p:txBody>
      </p:sp>
      <p:sp>
        <p:nvSpPr>
          <p:cNvPr id="15" name="TextBox 14">
            <a:extLst>
              <a:ext uri="{FF2B5EF4-FFF2-40B4-BE49-F238E27FC236}">
                <a16:creationId xmlns:a16="http://schemas.microsoft.com/office/drawing/2014/main" id="{DDE41A83-348A-5F3C-9F00-7F0328987E9D}"/>
              </a:ext>
            </a:extLst>
          </p:cNvPr>
          <p:cNvSpPr txBox="1"/>
          <p:nvPr/>
        </p:nvSpPr>
        <p:spPr>
          <a:xfrm>
            <a:off x="932152" y="2039549"/>
            <a:ext cx="9783193" cy="307777"/>
          </a:xfrm>
          <a:prstGeom prst="rect">
            <a:avLst/>
          </a:prstGeom>
          <a:noFill/>
        </p:spPr>
        <p:txBody>
          <a:bodyPr wrap="square" rtlCol="0">
            <a:spAutoFit/>
          </a:bodyPr>
          <a:lstStyle/>
          <a:p>
            <a:pPr algn="l"/>
            <a:r>
              <a:rPr lang="en-US" b="1" i="0">
                <a:solidFill>
                  <a:schemeClr val="tx1"/>
                </a:solidFill>
                <a:effectLst/>
                <a:latin typeface="Söhne"/>
              </a:rPr>
              <a:t>Tokenize, pad/truncate, and create attention masks for each sentence in the input list, and append them to the lists.</a:t>
            </a:r>
          </a:p>
        </p:txBody>
      </p:sp>
      <p:sp>
        <p:nvSpPr>
          <p:cNvPr id="16" name="TextBox 15">
            <a:extLst>
              <a:ext uri="{FF2B5EF4-FFF2-40B4-BE49-F238E27FC236}">
                <a16:creationId xmlns:a16="http://schemas.microsoft.com/office/drawing/2014/main" id="{0E724C86-4088-1E9F-CD5A-260086861477}"/>
              </a:ext>
            </a:extLst>
          </p:cNvPr>
          <p:cNvSpPr txBox="1"/>
          <p:nvPr/>
        </p:nvSpPr>
        <p:spPr>
          <a:xfrm>
            <a:off x="932152" y="2662593"/>
            <a:ext cx="9783193" cy="523220"/>
          </a:xfrm>
          <a:prstGeom prst="rect">
            <a:avLst/>
          </a:prstGeom>
          <a:noFill/>
        </p:spPr>
        <p:txBody>
          <a:bodyPr wrap="square" rtlCol="0">
            <a:spAutoFit/>
          </a:bodyPr>
          <a:lstStyle/>
          <a:p>
            <a:pPr algn="l"/>
            <a:r>
              <a:rPr lang="en-US" b="1" i="0">
                <a:solidFill>
                  <a:schemeClr val="tx1"/>
                </a:solidFill>
                <a:effectLst/>
                <a:latin typeface="Söhne"/>
              </a:rPr>
              <a:t>Convert the lists to tensors.</a:t>
            </a:r>
          </a:p>
          <a:p>
            <a:endParaRPr lang="en-US" b="1">
              <a:solidFill>
                <a:schemeClr val="tx1"/>
              </a:solidFill>
            </a:endParaRPr>
          </a:p>
        </p:txBody>
      </p:sp>
      <p:sp>
        <p:nvSpPr>
          <p:cNvPr id="17" name="TextBox 16">
            <a:extLst>
              <a:ext uri="{FF2B5EF4-FFF2-40B4-BE49-F238E27FC236}">
                <a16:creationId xmlns:a16="http://schemas.microsoft.com/office/drawing/2014/main" id="{BB0CB10F-6E8C-E929-BAD0-20E08B3B26AC}"/>
              </a:ext>
            </a:extLst>
          </p:cNvPr>
          <p:cNvSpPr txBox="1"/>
          <p:nvPr/>
        </p:nvSpPr>
        <p:spPr>
          <a:xfrm>
            <a:off x="947783" y="3287667"/>
            <a:ext cx="9783193" cy="738664"/>
          </a:xfrm>
          <a:prstGeom prst="rect">
            <a:avLst/>
          </a:prstGeom>
          <a:noFill/>
        </p:spPr>
        <p:txBody>
          <a:bodyPr wrap="square" rtlCol="0">
            <a:spAutoFit/>
          </a:bodyPr>
          <a:lstStyle/>
          <a:p>
            <a:pPr algn="l"/>
            <a:r>
              <a:rPr lang="en-US" b="1" i="0">
                <a:solidFill>
                  <a:schemeClr val="tx1"/>
                </a:solidFill>
                <a:effectLst/>
                <a:latin typeface="Söhne"/>
              </a:rPr>
              <a:t>Create a </a:t>
            </a:r>
            <a:r>
              <a:rPr lang="en-US" b="1" i="0" err="1">
                <a:solidFill>
                  <a:schemeClr val="tx1"/>
                </a:solidFill>
                <a:effectLst/>
                <a:latin typeface="Söhne"/>
              </a:rPr>
              <a:t>TensorDataset</a:t>
            </a:r>
            <a:r>
              <a:rPr lang="en-US" b="1" i="0">
                <a:solidFill>
                  <a:schemeClr val="tx1"/>
                </a:solidFill>
                <a:effectLst/>
                <a:latin typeface="Söhne"/>
              </a:rPr>
              <a:t> and </a:t>
            </a:r>
            <a:r>
              <a:rPr lang="en-US" b="1" i="0" err="1">
                <a:solidFill>
                  <a:schemeClr val="tx1"/>
                </a:solidFill>
                <a:effectLst/>
                <a:latin typeface="Söhne"/>
              </a:rPr>
              <a:t>DataLoader</a:t>
            </a:r>
            <a:r>
              <a:rPr lang="en-US" b="1" i="0">
                <a:solidFill>
                  <a:schemeClr val="tx1"/>
                </a:solidFill>
                <a:effectLst/>
                <a:latin typeface="Söhne"/>
              </a:rPr>
              <a:t> using the tensors and specified batch size and number of workers.</a:t>
            </a:r>
          </a:p>
          <a:p>
            <a:br>
              <a:rPr lang="en-US"/>
            </a:br>
            <a:endParaRPr lang="en-US" b="1">
              <a:solidFill>
                <a:schemeClr val="tx1"/>
              </a:solidFill>
            </a:endParaRPr>
          </a:p>
        </p:txBody>
      </p:sp>
      <p:sp>
        <p:nvSpPr>
          <p:cNvPr id="18" name="TextBox 17">
            <a:extLst>
              <a:ext uri="{FF2B5EF4-FFF2-40B4-BE49-F238E27FC236}">
                <a16:creationId xmlns:a16="http://schemas.microsoft.com/office/drawing/2014/main" id="{C782189D-F082-D59F-AAFC-E17A39F739BF}"/>
              </a:ext>
            </a:extLst>
          </p:cNvPr>
          <p:cNvSpPr txBox="1"/>
          <p:nvPr/>
        </p:nvSpPr>
        <p:spPr>
          <a:xfrm>
            <a:off x="932153" y="3932010"/>
            <a:ext cx="9783193" cy="738664"/>
          </a:xfrm>
          <a:prstGeom prst="rect">
            <a:avLst/>
          </a:prstGeom>
          <a:noFill/>
        </p:spPr>
        <p:txBody>
          <a:bodyPr wrap="square" rtlCol="0">
            <a:spAutoFit/>
          </a:bodyPr>
          <a:lstStyle/>
          <a:p>
            <a:pPr algn="l"/>
            <a:r>
              <a:rPr lang="en-US" b="1" i="0">
                <a:solidFill>
                  <a:schemeClr val="tx1"/>
                </a:solidFill>
                <a:effectLst/>
                <a:latin typeface="Söhne"/>
              </a:rPr>
              <a:t>Initialize an empty list for token embeddings.</a:t>
            </a:r>
          </a:p>
          <a:p>
            <a:br>
              <a:rPr lang="en-US" b="1">
                <a:solidFill>
                  <a:schemeClr val="tx1"/>
                </a:solidFill>
              </a:rPr>
            </a:br>
            <a:endParaRPr lang="en-US" b="1">
              <a:solidFill>
                <a:schemeClr val="tx1"/>
              </a:solidFill>
            </a:endParaRPr>
          </a:p>
        </p:txBody>
      </p:sp>
      <p:sp>
        <p:nvSpPr>
          <p:cNvPr id="19" name="TextBox 18">
            <a:extLst>
              <a:ext uri="{FF2B5EF4-FFF2-40B4-BE49-F238E27FC236}">
                <a16:creationId xmlns:a16="http://schemas.microsoft.com/office/drawing/2014/main" id="{124F90B3-08D5-E8D3-B4DE-FA9AC85D4DA3}"/>
              </a:ext>
            </a:extLst>
          </p:cNvPr>
          <p:cNvSpPr txBox="1"/>
          <p:nvPr/>
        </p:nvSpPr>
        <p:spPr>
          <a:xfrm>
            <a:off x="932152" y="4505171"/>
            <a:ext cx="9783193" cy="738664"/>
          </a:xfrm>
          <a:prstGeom prst="rect">
            <a:avLst/>
          </a:prstGeom>
          <a:noFill/>
        </p:spPr>
        <p:txBody>
          <a:bodyPr wrap="square" rtlCol="0">
            <a:spAutoFit/>
          </a:bodyPr>
          <a:lstStyle/>
          <a:p>
            <a:r>
              <a:rPr lang="en-US" b="1" i="0">
                <a:solidFill>
                  <a:schemeClr val="tx1"/>
                </a:solidFill>
                <a:effectLst/>
                <a:latin typeface="Söhne"/>
              </a:rPr>
              <a:t>Iterate over the data in the </a:t>
            </a:r>
            <a:r>
              <a:rPr lang="en-US" b="1" i="0" err="1">
                <a:solidFill>
                  <a:schemeClr val="tx1"/>
                </a:solidFill>
                <a:effectLst/>
                <a:latin typeface="Söhne"/>
              </a:rPr>
              <a:t>DataLoader</a:t>
            </a:r>
            <a:r>
              <a:rPr lang="en-US" b="1" i="0">
                <a:solidFill>
                  <a:schemeClr val="tx1"/>
                </a:solidFill>
                <a:effectLst/>
                <a:latin typeface="Söhne"/>
              </a:rPr>
              <a:t>, get the mean of the last four hidden states, and append it to the token embeddings list. Return the token embeddings, attention masks, and input IDs as the final outputs.</a:t>
            </a:r>
          </a:p>
          <a:p>
            <a:endParaRPr lang="en-US" b="1">
              <a:solidFill>
                <a:schemeClr val="tx1"/>
              </a:solidFill>
            </a:endParaRPr>
          </a:p>
        </p:txBody>
      </p:sp>
      <p:sp>
        <p:nvSpPr>
          <p:cNvPr id="23" name="Rectangle 22">
            <a:extLst>
              <a:ext uri="{FF2B5EF4-FFF2-40B4-BE49-F238E27FC236}">
                <a16:creationId xmlns:a16="http://schemas.microsoft.com/office/drawing/2014/main" id="{BD7D15D5-8DEB-9735-9CF2-032BA99E3586}"/>
              </a:ext>
            </a:extLst>
          </p:cNvPr>
          <p:cNvSpPr/>
          <p:nvPr/>
        </p:nvSpPr>
        <p:spPr>
          <a:xfrm>
            <a:off x="806393" y="5129831"/>
            <a:ext cx="10085033" cy="5326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AABC718-7DEF-193F-A47F-20624CDB1345}"/>
              </a:ext>
            </a:extLst>
          </p:cNvPr>
          <p:cNvSpPr txBox="1"/>
          <p:nvPr/>
        </p:nvSpPr>
        <p:spPr>
          <a:xfrm>
            <a:off x="932152" y="5136777"/>
            <a:ext cx="9783193" cy="738664"/>
          </a:xfrm>
          <a:prstGeom prst="rect">
            <a:avLst/>
          </a:prstGeom>
          <a:noFill/>
        </p:spPr>
        <p:txBody>
          <a:bodyPr wrap="square" rtlCol="0">
            <a:spAutoFit/>
          </a:bodyPr>
          <a:lstStyle/>
          <a:p>
            <a:r>
              <a:rPr lang="en-US" b="1">
                <a:solidFill>
                  <a:schemeClr val="tx1"/>
                </a:solidFill>
                <a:latin typeface="Söhne"/>
              </a:rPr>
              <a:t>Generate </a:t>
            </a:r>
            <a:r>
              <a:rPr lang="en-US" b="1" err="1">
                <a:solidFill>
                  <a:schemeClr val="tx1"/>
                </a:solidFill>
                <a:latin typeface="Söhne"/>
              </a:rPr>
              <a:t>token_embeddings</a:t>
            </a:r>
            <a:r>
              <a:rPr lang="en-US" b="1">
                <a:solidFill>
                  <a:schemeClr val="tx1"/>
                </a:solidFill>
                <a:latin typeface="Söhne"/>
              </a:rPr>
              <a:t>, masks, and </a:t>
            </a:r>
            <a:r>
              <a:rPr lang="en-US" b="1" err="1">
                <a:solidFill>
                  <a:schemeClr val="tx1"/>
                </a:solidFill>
                <a:latin typeface="Söhne"/>
              </a:rPr>
              <a:t>input_ids</a:t>
            </a:r>
            <a:r>
              <a:rPr lang="en-US" b="1">
                <a:solidFill>
                  <a:schemeClr val="tx1"/>
                </a:solidFill>
                <a:latin typeface="Söhne"/>
              </a:rPr>
              <a:t> for input sentences using </a:t>
            </a:r>
            <a:r>
              <a:rPr lang="en-US" b="1" err="1">
                <a:solidFill>
                  <a:schemeClr val="tx1"/>
                </a:solidFill>
                <a:latin typeface="Söhne"/>
              </a:rPr>
              <a:t>get_pretrained_word_vectors</a:t>
            </a:r>
            <a:r>
              <a:rPr lang="en-US" b="1">
                <a:solidFill>
                  <a:schemeClr val="tx1"/>
                </a:solidFill>
                <a:latin typeface="Söhne"/>
              </a:rPr>
              <a:t> function</a:t>
            </a:r>
          </a:p>
          <a:p>
            <a:r>
              <a:rPr lang="en-US" b="1">
                <a:solidFill>
                  <a:schemeClr val="tx1"/>
                </a:solidFill>
                <a:latin typeface="Söhne"/>
              </a:rPr>
              <a:t>Create </a:t>
            </a:r>
            <a:r>
              <a:rPr lang="en-US" b="1" err="1">
                <a:solidFill>
                  <a:schemeClr val="tx1"/>
                </a:solidFill>
                <a:latin typeface="Söhne"/>
              </a:rPr>
              <a:t>token_embeddings_masked</a:t>
            </a:r>
            <a:r>
              <a:rPr lang="en-US" b="1">
                <a:solidFill>
                  <a:schemeClr val="tx1"/>
                </a:solidFill>
                <a:latin typeface="Söhne"/>
              </a:rPr>
              <a:t> by multiplying </a:t>
            </a:r>
            <a:r>
              <a:rPr lang="en-US" b="1" err="1">
                <a:solidFill>
                  <a:schemeClr val="tx1"/>
                </a:solidFill>
                <a:latin typeface="Söhne"/>
              </a:rPr>
              <a:t>token_embeddings</a:t>
            </a:r>
            <a:r>
              <a:rPr lang="en-US" b="1">
                <a:solidFill>
                  <a:schemeClr val="tx1"/>
                </a:solidFill>
                <a:latin typeface="Söhne"/>
              </a:rPr>
              <a:t> with masks tensor and reshaping it.</a:t>
            </a:r>
          </a:p>
          <a:p>
            <a:endParaRPr lang="en-US" b="1">
              <a:solidFill>
                <a:schemeClr val="tx1"/>
              </a:solidFill>
            </a:endParaRPr>
          </a:p>
        </p:txBody>
      </p:sp>
    </p:spTree>
    <p:extLst>
      <p:ext uri="{BB962C8B-B14F-4D97-AF65-F5344CB8AC3E}">
        <p14:creationId xmlns:p14="http://schemas.microsoft.com/office/powerpoint/2010/main" val="891621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B6C571-D172-928E-9782-C8C7FEC41FEA}"/>
              </a:ext>
            </a:extLst>
          </p:cNvPr>
          <p:cNvSpPr>
            <a:spLocks noGrp="1"/>
          </p:cNvSpPr>
          <p:nvPr>
            <p:ph type="body" idx="1"/>
          </p:nvPr>
        </p:nvSpPr>
        <p:spPr/>
        <p:txBody>
          <a:bodyPr/>
          <a:lstStyle/>
          <a:p>
            <a:r>
              <a:rPr lang="en-US" sz="1200" b="1"/>
              <a:t>NOTE</a:t>
            </a:r>
            <a:r>
              <a:rPr lang="en-US" sz="1200"/>
              <a:t>: </a:t>
            </a:r>
            <a:r>
              <a:rPr lang="en-US" sz="1200" i="1"/>
              <a:t>For classification, while we were given test data, given it was a competition, they didn’t reveal the labels for the test data, so for the project purpose, we’ve gone ahead with splitting the train and test data into an 80/20 split.</a:t>
            </a:r>
          </a:p>
          <a:p>
            <a:endParaRPr lang="en-US"/>
          </a:p>
          <a:p>
            <a:endParaRPr lang="en-US"/>
          </a:p>
        </p:txBody>
      </p:sp>
      <p:sp>
        <p:nvSpPr>
          <p:cNvPr id="3" name="Slide Number Placeholder 2">
            <a:extLst>
              <a:ext uri="{FF2B5EF4-FFF2-40B4-BE49-F238E27FC236}">
                <a16:creationId xmlns:a16="http://schemas.microsoft.com/office/drawing/2014/main" id="{5AF73FEE-BC05-A923-8500-F5E79245DF7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11</a:t>
            </a:fld>
            <a:endParaRPr lang="en-US"/>
          </a:p>
        </p:txBody>
      </p:sp>
      <p:sp>
        <p:nvSpPr>
          <p:cNvPr id="5" name="Text Placeholder 4">
            <a:extLst>
              <a:ext uri="{FF2B5EF4-FFF2-40B4-BE49-F238E27FC236}">
                <a16:creationId xmlns:a16="http://schemas.microsoft.com/office/drawing/2014/main" id="{6B55DE49-CAC4-6582-9E37-E0EFBE3DDBEB}"/>
              </a:ext>
            </a:extLst>
          </p:cNvPr>
          <p:cNvSpPr>
            <a:spLocks noGrp="1"/>
          </p:cNvSpPr>
          <p:nvPr>
            <p:ph type="body" idx="2"/>
          </p:nvPr>
        </p:nvSpPr>
        <p:spPr/>
        <p:txBody>
          <a:bodyPr/>
          <a:lstStyle/>
          <a:p>
            <a:endParaRPr lang="en-US"/>
          </a:p>
        </p:txBody>
      </p:sp>
      <p:sp>
        <p:nvSpPr>
          <p:cNvPr id="6" name="Title 1">
            <a:extLst>
              <a:ext uri="{FF2B5EF4-FFF2-40B4-BE49-F238E27FC236}">
                <a16:creationId xmlns:a16="http://schemas.microsoft.com/office/drawing/2014/main" id="{BD479E3D-466E-04F7-0551-A86504FAC052}"/>
              </a:ext>
            </a:extLst>
          </p:cNvPr>
          <p:cNvSpPr>
            <a:spLocks noGrp="1"/>
          </p:cNvSpPr>
          <p:nvPr>
            <p:ph type="title"/>
          </p:nvPr>
        </p:nvSpPr>
        <p:spPr>
          <a:xfrm>
            <a:off x="303213" y="358775"/>
            <a:ext cx="10577512" cy="909638"/>
          </a:xfrm>
          <a:noFill/>
        </p:spPr>
        <p:txBody>
          <a:bodyPr vert="horz" lIns="91440" tIns="45720" rIns="91440" bIns="45720" rtlCol="0" anchor="b">
            <a:normAutofit/>
          </a:bodyPr>
          <a:lstStyle/>
          <a:p>
            <a:r>
              <a:rPr lang="en-US" sz="3200">
                <a:solidFill>
                  <a:schemeClr val="bg2">
                    <a:lumMod val="50000"/>
                  </a:schemeClr>
                </a:solidFill>
                <a:latin typeface="Segoe UI Symbol" panose="020B0502040204020203" pitchFamily="34" charset="0"/>
                <a:ea typeface="Segoe UI Symbol" panose="020B0502040204020203" pitchFamily="34" charset="0"/>
              </a:rPr>
              <a:t>RNN for Classification:</a:t>
            </a:r>
          </a:p>
        </p:txBody>
      </p:sp>
      <p:pic>
        <p:nvPicPr>
          <p:cNvPr id="8" name="Picture 7">
            <a:extLst>
              <a:ext uri="{FF2B5EF4-FFF2-40B4-BE49-F238E27FC236}">
                <a16:creationId xmlns:a16="http://schemas.microsoft.com/office/drawing/2014/main" id="{8230B95F-7343-BD29-0ADA-2EA436DDB509}"/>
              </a:ext>
            </a:extLst>
          </p:cNvPr>
          <p:cNvPicPr>
            <a:picLocks noChangeAspect="1"/>
          </p:cNvPicPr>
          <p:nvPr/>
        </p:nvPicPr>
        <p:blipFill>
          <a:blip r:embed="rId2"/>
          <a:stretch>
            <a:fillRect/>
          </a:stretch>
        </p:blipFill>
        <p:spPr>
          <a:xfrm>
            <a:off x="7599286" y="1769855"/>
            <a:ext cx="3857994" cy="4011513"/>
          </a:xfrm>
          <a:prstGeom prst="rect">
            <a:avLst/>
          </a:prstGeom>
        </p:spPr>
      </p:pic>
      <p:sp>
        <p:nvSpPr>
          <p:cNvPr id="10" name="Text Placeholder 2">
            <a:extLst>
              <a:ext uri="{FF2B5EF4-FFF2-40B4-BE49-F238E27FC236}">
                <a16:creationId xmlns:a16="http://schemas.microsoft.com/office/drawing/2014/main" id="{46AC2935-EC31-1B01-DDAF-8CFF459DB4B3}"/>
              </a:ext>
            </a:extLst>
          </p:cNvPr>
          <p:cNvSpPr txBox="1">
            <a:spLocks/>
          </p:cNvSpPr>
          <p:nvPr/>
        </p:nvSpPr>
        <p:spPr>
          <a:xfrm>
            <a:off x="171437" y="1944210"/>
            <a:ext cx="6993696" cy="385471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30200" algn="l" rtl="0">
              <a:lnSpc>
                <a:spcPct val="100000"/>
              </a:lnSpc>
              <a:spcBef>
                <a:spcPts val="12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12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12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12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14300" indent="0">
              <a:buFont typeface="Arial"/>
              <a:buNone/>
            </a:pPr>
            <a:endParaRPr lang="en-US" altLang="zh-TW"/>
          </a:p>
          <a:p>
            <a:endParaRPr lang="en-US" altLang="zh-TW">
              <a:latin typeface="Segoe UI Symbol" panose="020B0502040204020203" pitchFamily="34" charset="0"/>
              <a:ea typeface="Segoe UI Symbol" panose="020B0502040204020203" pitchFamily="34" charset="0"/>
            </a:endParaRPr>
          </a:p>
          <a:p>
            <a:endParaRPr lang="zh-TW" altLang="en-US">
              <a:latin typeface="Segoe UI Symbol" panose="020B0502040204020203" pitchFamily="34" charset="0"/>
            </a:endParaRPr>
          </a:p>
        </p:txBody>
      </p:sp>
      <p:sp>
        <p:nvSpPr>
          <p:cNvPr id="15" name="TextBox 14">
            <a:extLst>
              <a:ext uri="{FF2B5EF4-FFF2-40B4-BE49-F238E27FC236}">
                <a16:creationId xmlns:a16="http://schemas.microsoft.com/office/drawing/2014/main" id="{4AE951EE-1E28-7107-8ECA-DDA06FDED536}"/>
              </a:ext>
            </a:extLst>
          </p:cNvPr>
          <p:cNvSpPr txBox="1"/>
          <p:nvPr/>
        </p:nvSpPr>
        <p:spPr>
          <a:xfrm>
            <a:off x="621437" y="2157274"/>
            <a:ext cx="6755907" cy="397031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ts val="600"/>
              </a:spcAft>
              <a:buClrTx/>
              <a:buSzTx/>
              <a:buFontTx/>
              <a:buNone/>
              <a:tabLst/>
            </a:pPr>
            <a:endParaRPr kumimoji="0" lang="en-US" altLang="en-US" sz="2000" b="0" i="0" u="none" strike="noStrike" cap="none" normalizeH="0" baseline="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kumimoji="0" lang="en-US" altLang="en-US" sz="1400" b="0" i="0" u="none" strike="noStrike" cap="none" normalizeH="0" baseline="0">
                <a:ln>
                  <a:noFill/>
                </a:ln>
                <a:solidFill>
                  <a:schemeClr val="tx1"/>
                </a:solidFill>
                <a:effectLst/>
                <a:latin typeface="Söhne"/>
              </a:rPr>
              <a:t>Initialize the </a:t>
            </a:r>
            <a:r>
              <a:rPr kumimoji="0" lang="en-US" altLang="en-US" b="1" i="0" u="none" strike="noStrike" cap="none" normalizeH="0" baseline="0" err="1">
                <a:ln>
                  <a:noFill/>
                </a:ln>
                <a:solidFill>
                  <a:schemeClr val="tx1"/>
                </a:solidFill>
                <a:effectLst/>
                <a:latin typeface="Söhne Mono"/>
              </a:rPr>
              <a:t>TextRNN</a:t>
            </a:r>
            <a:r>
              <a:rPr kumimoji="0" lang="en-US" altLang="en-US" sz="1400" b="0" i="0" u="none" strike="noStrike" cap="none" normalizeH="0" baseline="0">
                <a:ln>
                  <a:noFill/>
                </a:ln>
                <a:solidFill>
                  <a:schemeClr val="tx1"/>
                </a:solidFill>
                <a:effectLst/>
                <a:latin typeface="Söhne"/>
              </a:rPr>
              <a:t> class with the length of the documents (</a:t>
            </a:r>
            <a:r>
              <a:rPr kumimoji="0" lang="en-US" altLang="en-US" b="1" i="0" u="none" strike="noStrike" cap="none" normalizeH="0" baseline="0">
                <a:ln>
                  <a:noFill/>
                </a:ln>
                <a:solidFill>
                  <a:schemeClr val="tx1"/>
                </a:solidFill>
                <a:effectLst/>
                <a:latin typeface="Söhne Mono"/>
              </a:rPr>
              <a:t>DOC_LEN</a:t>
            </a:r>
            <a:r>
              <a:rPr kumimoji="0" lang="en-US" altLang="en-US" sz="1400" b="0" i="0" u="none" strike="noStrike" cap="none" normalizeH="0" baseline="0">
                <a:ln>
                  <a:noFill/>
                </a:ln>
                <a:solidFill>
                  <a:schemeClr val="tx1"/>
                </a:solidFill>
                <a:effectLst/>
                <a:latin typeface="Söhne"/>
              </a:rPr>
              <a:t>), the embedding dimension (</a:t>
            </a:r>
            <a:r>
              <a:rPr kumimoji="0" lang="en-US" altLang="en-US" b="1" i="0" u="none" strike="noStrike" cap="none" normalizeH="0" baseline="0" err="1">
                <a:ln>
                  <a:noFill/>
                </a:ln>
                <a:solidFill>
                  <a:schemeClr val="tx1"/>
                </a:solidFill>
                <a:effectLst/>
                <a:latin typeface="Söhne Mono"/>
              </a:rPr>
              <a:t>embedding_dim</a:t>
            </a:r>
            <a:r>
              <a:rPr kumimoji="0" lang="en-US" altLang="en-US" sz="1400" b="0" i="0" u="none" strike="noStrike" cap="none" normalizeH="0" baseline="0">
                <a:ln>
                  <a:noFill/>
                </a:ln>
                <a:solidFill>
                  <a:schemeClr val="tx1"/>
                </a:solidFill>
                <a:effectLst/>
                <a:latin typeface="Söhne"/>
              </a:rPr>
              <a:t>), and a dropout ratio (</a:t>
            </a:r>
            <a:r>
              <a:rPr kumimoji="0" lang="en-US" altLang="en-US" b="1" i="0" u="none" strike="noStrike" cap="none" normalizeH="0" baseline="0" err="1">
                <a:ln>
                  <a:noFill/>
                </a:ln>
                <a:solidFill>
                  <a:schemeClr val="tx1"/>
                </a:solidFill>
                <a:effectLst/>
                <a:latin typeface="Söhne Mono"/>
              </a:rPr>
              <a:t>dropout_ratio</a:t>
            </a:r>
            <a:r>
              <a:rPr kumimoji="0" lang="en-US" altLang="en-US" sz="1400" b="0" i="0" u="none" strike="noStrike" cap="none" normalizeH="0" baseline="0">
                <a:ln>
                  <a:noFill/>
                </a:ln>
                <a:solidFill>
                  <a:schemeClr val="tx1"/>
                </a:solidFill>
                <a:effectLst/>
                <a:latin typeface="Söhne"/>
              </a:rPr>
              <a:t>).</a:t>
            </a:r>
          </a:p>
          <a:p>
            <a:pPr marL="285750" marR="0" lvl="0"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kumimoji="0" lang="en-US" altLang="en-US" sz="1400" b="0" i="0" u="none" strike="noStrike" cap="none" normalizeH="0" baseline="0">
                <a:ln>
                  <a:noFill/>
                </a:ln>
                <a:solidFill>
                  <a:schemeClr val="tx1"/>
                </a:solidFill>
                <a:effectLst/>
                <a:latin typeface="Söhne"/>
              </a:rPr>
              <a:t>Initialize a linear layer followed by a </a:t>
            </a:r>
            <a:r>
              <a:rPr kumimoji="0" lang="en-US" altLang="en-US" sz="1400" b="0" i="0" u="none" strike="noStrike" cap="none" normalizeH="0" baseline="0" err="1">
                <a:ln>
                  <a:noFill/>
                </a:ln>
                <a:solidFill>
                  <a:schemeClr val="tx1"/>
                </a:solidFill>
                <a:effectLst/>
                <a:latin typeface="Söhne"/>
              </a:rPr>
              <a:t>ReLU</a:t>
            </a:r>
            <a:r>
              <a:rPr kumimoji="0" lang="en-US" altLang="en-US" sz="1400" b="0" i="0" u="none" strike="noStrike" cap="none" normalizeH="0" baseline="0">
                <a:ln>
                  <a:noFill/>
                </a:ln>
                <a:solidFill>
                  <a:schemeClr val="tx1"/>
                </a:solidFill>
                <a:effectLst/>
                <a:latin typeface="Söhne"/>
              </a:rPr>
              <a:t> activation to reduce the length of the input embeddings.</a:t>
            </a:r>
          </a:p>
          <a:p>
            <a:pPr marL="285750" marR="0" lvl="0"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kumimoji="0" lang="en-US" altLang="en-US" sz="1400" b="0" i="0" u="none" strike="noStrike" cap="none" normalizeH="0" baseline="0">
                <a:ln>
                  <a:noFill/>
                </a:ln>
                <a:solidFill>
                  <a:schemeClr val="tx1"/>
                </a:solidFill>
                <a:effectLst/>
                <a:latin typeface="Söhne"/>
              </a:rPr>
              <a:t>Initialize three GRU (gated recurrent unit) layers with a hidden size of 600 for unigram, bigram, and trigram level processing, respectively.</a:t>
            </a:r>
          </a:p>
          <a:p>
            <a:pPr marL="285750" marR="0" lvl="0"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kumimoji="0" lang="en-US" altLang="en-US" sz="1400" b="0" i="0" u="none" strike="noStrike" cap="none" normalizeH="0" baseline="0">
                <a:ln>
                  <a:noFill/>
                </a:ln>
                <a:solidFill>
                  <a:schemeClr val="tx1"/>
                </a:solidFill>
                <a:effectLst/>
                <a:latin typeface="Söhne"/>
              </a:rPr>
              <a:t>Initialize a dropout layer followed by a linear layer to perform classification.</a:t>
            </a:r>
          </a:p>
          <a:p>
            <a:pPr marL="285750" marR="0" lvl="0" indent="-2857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kumimoji="0" lang="en-US" altLang="en-US" sz="1400" b="0" i="0" u="none" strike="noStrike" cap="none" normalizeH="0" baseline="0">
                <a:ln>
                  <a:noFill/>
                </a:ln>
                <a:solidFill>
                  <a:schemeClr val="tx1"/>
                </a:solidFill>
                <a:effectLst/>
                <a:latin typeface="Söhne"/>
              </a:rPr>
              <a:t>In the forward pass, apply the linear and </a:t>
            </a:r>
            <a:r>
              <a:rPr kumimoji="0" lang="en-US" altLang="en-US" sz="1400" b="0" i="0" u="none" strike="noStrike" cap="none" normalizeH="0" baseline="0" err="1">
                <a:ln>
                  <a:noFill/>
                </a:ln>
                <a:solidFill>
                  <a:schemeClr val="tx1"/>
                </a:solidFill>
                <a:effectLst/>
                <a:latin typeface="Söhne"/>
              </a:rPr>
              <a:t>ReLU</a:t>
            </a:r>
            <a:r>
              <a:rPr kumimoji="0" lang="en-US" altLang="en-US" sz="1400" b="0" i="0" u="none" strike="noStrike" cap="none" normalizeH="0" baseline="0">
                <a:ln>
                  <a:noFill/>
                </a:ln>
                <a:solidFill>
                  <a:schemeClr val="tx1"/>
                </a:solidFill>
                <a:effectLst/>
                <a:latin typeface="Söhne"/>
              </a:rPr>
              <a:t> layers to the input embeddings, transpose the resulting tensor, and pass it through the GRU layers. Extract the last hidden state of each GRU layer, concatenate them, and pass them through the dropout and linear layers to obtain the final classification output. Return the final output as the result of the forward pass.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Arial" panose="020B0604020202020204" pitchFamily="34" charset="0"/>
            </a:endParaRPr>
          </a:p>
          <a:p>
            <a:endParaRPr lang="en-US"/>
          </a:p>
        </p:txBody>
      </p:sp>
    </p:spTree>
    <p:extLst>
      <p:ext uri="{BB962C8B-B14F-4D97-AF65-F5344CB8AC3E}">
        <p14:creationId xmlns:p14="http://schemas.microsoft.com/office/powerpoint/2010/main" val="978387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753DF9-2DE8-EE5D-D99C-95D003E7EC6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12</a:t>
            </a:fld>
            <a:endParaRPr lang="en-US"/>
          </a:p>
        </p:txBody>
      </p:sp>
      <p:sp>
        <p:nvSpPr>
          <p:cNvPr id="3" name="Text Placeholder 2">
            <a:extLst>
              <a:ext uri="{FF2B5EF4-FFF2-40B4-BE49-F238E27FC236}">
                <a16:creationId xmlns:a16="http://schemas.microsoft.com/office/drawing/2014/main" id="{49C2C8F9-4FBE-AFE9-E003-86CA602C45A9}"/>
              </a:ext>
            </a:extLst>
          </p:cNvPr>
          <p:cNvSpPr>
            <a:spLocks noGrp="1"/>
          </p:cNvSpPr>
          <p:nvPr>
            <p:ph type="body" idx="1"/>
          </p:nvPr>
        </p:nvSpPr>
        <p:spPr>
          <a:xfrm>
            <a:off x="302684" y="889518"/>
            <a:ext cx="11092452" cy="4909406"/>
          </a:xfrm>
        </p:spPr>
        <p:txBody>
          <a:bodyPr/>
          <a:lstStyle/>
          <a:p>
            <a:endParaRPr lang="en-US" altLang="zh-TW">
              <a:latin typeface="Segoe UI Symbol" panose="020B0502040204020203" pitchFamily="34" charset="0"/>
              <a:ea typeface="Segoe UI Symbol" panose="020B0502040204020203" pitchFamily="34" charset="0"/>
            </a:endParaRPr>
          </a:p>
          <a:p>
            <a:endParaRPr lang="en-US" altLang="zh-TW">
              <a:latin typeface="Segoe UI Symbol" panose="020B0502040204020203" pitchFamily="34" charset="0"/>
              <a:ea typeface="Segoe UI Symbol" panose="020B0502040204020203" pitchFamily="34" charset="0"/>
            </a:endParaRPr>
          </a:p>
          <a:p>
            <a:endParaRPr lang="zh-TW" altLang="en-US" i="1">
              <a:latin typeface="Segoe UI Symbol" panose="020B0502040204020203" pitchFamily="34" charset="0"/>
            </a:endParaRPr>
          </a:p>
        </p:txBody>
      </p:sp>
      <p:sp>
        <p:nvSpPr>
          <p:cNvPr id="7" name="Rectangle 6">
            <a:extLst>
              <a:ext uri="{FF2B5EF4-FFF2-40B4-BE49-F238E27FC236}">
                <a16:creationId xmlns:a16="http://schemas.microsoft.com/office/drawing/2014/main" id="{F8E35D85-B913-5660-6AA7-7C638B7BB89C}"/>
              </a:ext>
            </a:extLst>
          </p:cNvPr>
          <p:cNvSpPr/>
          <p:nvPr/>
        </p:nvSpPr>
        <p:spPr>
          <a:xfrm>
            <a:off x="227454" y="5850356"/>
            <a:ext cx="354456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bg2">
                    <a:lumMod val="50000"/>
                  </a:schemeClr>
                </a:solidFill>
              </a:rPr>
              <a:t>Group</a:t>
            </a:r>
            <a:r>
              <a:rPr lang="en-US" sz="1200" b="1" i="0">
                <a:solidFill>
                  <a:schemeClr val="bg2">
                    <a:lumMod val="50000"/>
                  </a:schemeClr>
                </a:solidFill>
              </a:rPr>
              <a:t> 6</a:t>
            </a:r>
            <a:r>
              <a:rPr lang="en-US" sz="1200" b="1" i="0">
                <a:solidFill>
                  <a:schemeClr val="tx1">
                    <a:lumMod val="75000"/>
                    <a:lumOff val="25000"/>
                  </a:schemeClr>
                </a:solidFill>
              </a:rPr>
              <a:t>|  </a:t>
            </a:r>
            <a:r>
              <a:rPr lang="en-US" sz="1200" i="1">
                <a:solidFill>
                  <a:schemeClr val="bg2">
                    <a:lumMod val="50000"/>
                  </a:schemeClr>
                </a:solidFill>
                <a:latin typeface="Segoe UI Symbol" panose="020B0502040204020203" pitchFamily="34" charset="0"/>
                <a:ea typeface="Segoe UI Symbol" panose="020B0502040204020203" pitchFamily="34" charset="0"/>
              </a:rPr>
              <a:t>Text Classification using Deep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a:solidFill>
                <a:schemeClr val="bg2">
                  <a:lumMod val="50000"/>
                </a:schemeClr>
              </a:solidFill>
              <a:latin typeface="Segoe UI Symbol" panose="020B0502040204020203" pitchFamily="34" charset="0"/>
              <a:ea typeface="Segoe UI Symbol" panose="020B0502040204020203" pitchFamily="34" charset="0"/>
            </a:endParaRPr>
          </a:p>
        </p:txBody>
      </p:sp>
      <p:pic>
        <p:nvPicPr>
          <p:cNvPr id="9" name="Picture 8" descr="A picture containing icon&#10;&#10;Description automatically generated">
            <a:extLst>
              <a:ext uri="{FF2B5EF4-FFF2-40B4-BE49-F238E27FC236}">
                <a16:creationId xmlns:a16="http://schemas.microsoft.com/office/drawing/2014/main" id="{4C4D40F8-0B78-8F6D-4485-46570AE24F03}"/>
              </a:ext>
            </a:extLst>
          </p:cNvPr>
          <p:cNvPicPr>
            <a:picLocks noChangeAspect="1"/>
          </p:cNvPicPr>
          <p:nvPr/>
        </p:nvPicPr>
        <p:blipFill rotWithShape="1">
          <a:blip r:embed="rId2">
            <a:extLst>
              <a:ext uri="{28A0092B-C50C-407E-A947-70E740481C1C}">
                <a14:useLocalDpi xmlns:a14="http://schemas.microsoft.com/office/drawing/2010/main" val="0"/>
              </a:ext>
            </a:extLst>
          </a:blip>
          <a:srcRect l="16183" r="16183"/>
          <a:stretch/>
        </p:blipFill>
        <p:spPr>
          <a:xfrm>
            <a:off x="11107025" y="-3925"/>
            <a:ext cx="784520" cy="1164905"/>
          </a:xfrm>
          <a:prstGeom prst="rect">
            <a:avLst/>
          </a:prstGeom>
        </p:spPr>
      </p:pic>
      <p:sp>
        <p:nvSpPr>
          <p:cNvPr id="10" name="Title 1">
            <a:extLst>
              <a:ext uri="{FF2B5EF4-FFF2-40B4-BE49-F238E27FC236}">
                <a16:creationId xmlns:a16="http://schemas.microsoft.com/office/drawing/2014/main" id="{89060DE5-E06D-E47D-2E72-D5BF35F07B19}"/>
              </a:ext>
            </a:extLst>
          </p:cNvPr>
          <p:cNvSpPr>
            <a:spLocks noGrp="1"/>
          </p:cNvSpPr>
          <p:nvPr>
            <p:ph type="title"/>
          </p:nvPr>
        </p:nvSpPr>
        <p:spPr>
          <a:xfrm>
            <a:off x="366048" y="133564"/>
            <a:ext cx="6588368" cy="704522"/>
          </a:xfrm>
          <a:noFill/>
        </p:spPr>
        <p:txBody>
          <a:bodyPr vert="horz" lIns="91440" tIns="45720" rIns="91440" bIns="45720" rtlCol="0" anchor="b">
            <a:normAutofit/>
          </a:bodyPr>
          <a:lstStyle/>
          <a:p>
            <a:r>
              <a:rPr lang="en-US" sz="3200">
                <a:solidFill>
                  <a:schemeClr val="bg2">
                    <a:lumMod val="50000"/>
                  </a:schemeClr>
                </a:solidFill>
                <a:latin typeface="Segoe UI Symbol" panose="020B0502040204020203" pitchFamily="34" charset="0"/>
                <a:ea typeface="Segoe UI Symbol" panose="020B0502040204020203" pitchFamily="34" charset="0"/>
              </a:rPr>
              <a:t>Model &amp; Approach Contd..</a:t>
            </a:r>
          </a:p>
        </p:txBody>
      </p:sp>
      <p:sp>
        <p:nvSpPr>
          <p:cNvPr id="4" name="Text Placeholder 2">
            <a:extLst>
              <a:ext uri="{FF2B5EF4-FFF2-40B4-BE49-F238E27FC236}">
                <a16:creationId xmlns:a16="http://schemas.microsoft.com/office/drawing/2014/main" id="{B17BC187-012D-97FD-1E4A-2A3A129B4E6C}"/>
              </a:ext>
            </a:extLst>
          </p:cNvPr>
          <p:cNvSpPr txBox="1">
            <a:spLocks/>
          </p:cNvSpPr>
          <p:nvPr/>
        </p:nvSpPr>
        <p:spPr>
          <a:xfrm>
            <a:off x="171437" y="838086"/>
            <a:ext cx="11354946" cy="496083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30200" algn="l" rtl="0">
              <a:lnSpc>
                <a:spcPct val="100000"/>
              </a:lnSpc>
              <a:spcBef>
                <a:spcPts val="12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12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12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12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14300" indent="0">
              <a:buFont typeface="Arial"/>
              <a:buNone/>
            </a:pPr>
            <a:endParaRPr lang="en-US" altLang="zh-TW"/>
          </a:p>
          <a:p>
            <a:pPr marL="0">
              <a:lnSpc>
                <a:spcPct val="107000"/>
              </a:lnSpc>
              <a:spcAft>
                <a:spcPts val="800"/>
              </a:spcAft>
            </a:pPr>
            <a:r>
              <a:rPr lang="en-US" b="1">
                <a:latin typeface="Segoe UI Symbol"/>
                <a:ea typeface="Segoe UI Symbol"/>
              </a:rPr>
              <a:t>Deep Learning Model 1: RNN with GRU</a:t>
            </a:r>
            <a:endParaRPr lang="en-US" b="1">
              <a:latin typeface="Segoe UI Symbol" panose="020B0502040204020203" pitchFamily="34" charset="0"/>
              <a:ea typeface="Segoe UI Symbol" panose="020B0502040204020203" pitchFamily="34" charset="0"/>
            </a:endParaRPr>
          </a:p>
          <a:p>
            <a:pPr marL="457200" lvl="1">
              <a:lnSpc>
                <a:spcPct val="107000"/>
              </a:lnSpc>
              <a:spcBef>
                <a:spcPts val="0"/>
              </a:spcBef>
              <a:spcAft>
                <a:spcPts val="800"/>
              </a:spcAft>
              <a:buFont typeface="Wingdings" panose="05000000000000000000" pitchFamily="2" charset="2"/>
              <a:buChar char="ü"/>
            </a:pPr>
            <a:r>
              <a:rPr lang="en-US">
                <a:latin typeface="Segoe UI Symbol"/>
                <a:ea typeface="Segoe UI Symbol"/>
              </a:rPr>
              <a:t>Sequence modeling tasks -&gt; Given the word predicts the next Word</a:t>
            </a:r>
          </a:p>
          <a:p>
            <a:pPr marL="457200" lvl="1">
              <a:lnSpc>
                <a:spcPct val="107000"/>
              </a:lnSpc>
              <a:spcBef>
                <a:spcPts val="0"/>
              </a:spcBef>
              <a:spcAft>
                <a:spcPts val="800"/>
              </a:spcAft>
              <a:buFont typeface="Wingdings" panose="05000000000000000000" pitchFamily="2" charset="2"/>
              <a:buChar char="ü"/>
            </a:pPr>
            <a:r>
              <a:rPr lang="en-US">
                <a:latin typeface="Segoe UI Symbol"/>
                <a:ea typeface="Segoe UI Symbol"/>
              </a:rPr>
              <a:t>Input vector with Cell state of previous -&gt; Output Vector</a:t>
            </a:r>
            <a:endParaRPr lang="en-US">
              <a:latin typeface="Segoe UI Symbol" panose="020B0502040204020203" pitchFamily="34" charset="0"/>
              <a:ea typeface="Segoe UI Symbol" panose="020B0502040204020203" pitchFamily="34" charset="0"/>
            </a:endParaRPr>
          </a:p>
          <a:p>
            <a:pPr marL="457200" lvl="1">
              <a:lnSpc>
                <a:spcPct val="107000"/>
              </a:lnSpc>
              <a:spcBef>
                <a:spcPts val="0"/>
              </a:spcBef>
              <a:spcAft>
                <a:spcPts val="800"/>
              </a:spcAft>
              <a:buFont typeface="Wingdings" panose="05000000000000000000" pitchFamily="2" charset="2"/>
              <a:buChar char="ü"/>
            </a:pPr>
            <a:r>
              <a:rPr lang="en-US">
                <a:latin typeface="Segoe UI Symbol"/>
                <a:ea typeface="Segoe UI Symbol"/>
              </a:rPr>
              <a:t>Use </a:t>
            </a:r>
            <a:r>
              <a:rPr lang="en-US" err="1">
                <a:latin typeface="Segoe UI Symbol"/>
                <a:ea typeface="Segoe UI Symbol"/>
              </a:rPr>
              <a:t>ReLU</a:t>
            </a:r>
            <a:r>
              <a:rPr lang="en-US">
                <a:latin typeface="Segoe UI Symbol"/>
                <a:ea typeface="Segoe UI Symbol"/>
              </a:rPr>
              <a:t> as the activation Layer for Forward Pass</a:t>
            </a:r>
            <a:endParaRPr lang="en-US">
              <a:latin typeface="Segoe UI Symbol" panose="020B0502040204020203" pitchFamily="34" charset="0"/>
              <a:ea typeface="Segoe UI Symbol" panose="020B0502040204020203" pitchFamily="34" charset="0"/>
            </a:endParaRPr>
          </a:p>
          <a:p>
            <a:pPr marL="457200" lvl="1">
              <a:lnSpc>
                <a:spcPct val="107000"/>
              </a:lnSpc>
              <a:spcBef>
                <a:spcPts val="0"/>
              </a:spcBef>
              <a:spcAft>
                <a:spcPts val="800"/>
              </a:spcAft>
              <a:buFont typeface="Wingdings" panose="05000000000000000000" pitchFamily="2" charset="2"/>
              <a:buChar char="ü"/>
            </a:pPr>
            <a:r>
              <a:rPr lang="en-US">
                <a:latin typeface="Segoe UI Symbol"/>
                <a:ea typeface="Segoe UI Symbol"/>
              </a:rPr>
              <a:t>Backward Pass to compute the errors and update the Weights </a:t>
            </a:r>
          </a:p>
          <a:p>
            <a:pPr marL="457200" lvl="1">
              <a:lnSpc>
                <a:spcPct val="107000"/>
              </a:lnSpc>
              <a:spcBef>
                <a:spcPts val="0"/>
              </a:spcBef>
              <a:spcAft>
                <a:spcPts val="800"/>
              </a:spcAft>
              <a:buFont typeface="Wingdings" panose="05000000000000000000" pitchFamily="2" charset="2"/>
              <a:buChar char="ü"/>
            </a:pPr>
            <a:r>
              <a:rPr lang="en-US">
                <a:latin typeface="Segoe UI Symbol"/>
                <a:ea typeface="Segoe UI Symbol"/>
              </a:rPr>
              <a:t>Fully connected Layer with Dropout with  Sigmoid</a:t>
            </a:r>
          </a:p>
          <a:p>
            <a:pPr marL="0">
              <a:lnSpc>
                <a:spcPct val="107000"/>
              </a:lnSpc>
              <a:spcAft>
                <a:spcPts val="800"/>
              </a:spcAft>
            </a:pPr>
            <a:endParaRPr lang="en-US">
              <a:latin typeface="Segoe UI Symbol" panose="020B0502040204020203" pitchFamily="34" charset="0"/>
              <a:ea typeface="Segoe UI Symbol" panose="020B0502040204020203" pitchFamily="34" charset="0"/>
            </a:endParaRPr>
          </a:p>
          <a:p>
            <a:pPr marL="0">
              <a:lnSpc>
                <a:spcPct val="107000"/>
              </a:lnSpc>
              <a:spcAft>
                <a:spcPts val="800"/>
              </a:spcAft>
            </a:pPr>
            <a:r>
              <a:rPr lang="en-US">
                <a:latin typeface="Segoe UI Symbol"/>
                <a:ea typeface="Segoe UI Symbol"/>
              </a:rPr>
              <a:t>Observed Performance </a:t>
            </a:r>
            <a:endParaRPr lang="en-US">
              <a:latin typeface="Segoe UI Symbol" panose="020B0502040204020203" pitchFamily="34" charset="0"/>
              <a:ea typeface="Segoe UI Symbol" panose="020B0502040204020203" pitchFamily="34" charset="0"/>
            </a:endParaRPr>
          </a:p>
          <a:p>
            <a:pPr marL="457200" lvl="1">
              <a:lnSpc>
                <a:spcPct val="107000"/>
              </a:lnSpc>
              <a:spcAft>
                <a:spcPts val="800"/>
              </a:spcAft>
              <a:buFont typeface="Wingdings" panose="05000000000000000000" pitchFamily="2" charset="2"/>
              <a:buChar char="ü"/>
            </a:pPr>
            <a:r>
              <a:rPr lang="en-US">
                <a:latin typeface="Segoe UI Symbol"/>
                <a:ea typeface="Segoe UI Symbol"/>
              </a:rPr>
              <a:t>Test accuracy of 52.52% is observed for the validation data set</a:t>
            </a:r>
          </a:p>
          <a:p>
            <a:pPr marL="457200" lvl="1">
              <a:lnSpc>
                <a:spcPct val="107000"/>
              </a:lnSpc>
              <a:spcAft>
                <a:spcPts val="800"/>
              </a:spcAft>
              <a:buFont typeface="Wingdings" panose="05000000000000000000" pitchFamily="2" charset="2"/>
              <a:buChar char="ü"/>
            </a:pPr>
            <a:endParaRPr lang="en-US">
              <a:latin typeface="Segoe UI Symbol" panose="020B0502040204020203" pitchFamily="34" charset="0"/>
              <a:ea typeface="Segoe UI Symbol" panose="020B0502040204020203" pitchFamily="34" charset="0"/>
            </a:endParaRPr>
          </a:p>
          <a:p>
            <a:endParaRPr lang="en-US" altLang="zh-TW">
              <a:latin typeface="Segoe UI Symbol" panose="020B0502040204020203" pitchFamily="34" charset="0"/>
              <a:ea typeface="Segoe UI Symbol" panose="020B0502040204020203" pitchFamily="34" charset="0"/>
            </a:endParaRPr>
          </a:p>
          <a:p>
            <a:endParaRPr lang="zh-TW" altLang="en-US">
              <a:latin typeface="Segoe UI Symbol" panose="020B0502040204020203" pitchFamily="34" charset="0"/>
            </a:endParaRPr>
          </a:p>
        </p:txBody>
      </p:sp>
      <p:pic>
        <p:nvPicPr>
          <p:cNvPr id="6" name="Picture 5">
            <a:extLst>
              <a:ext uri="{FF2B5EF4-FFF2-40B4-BE49-F238E27FC236}">
                <a16:creationId xmlns:a16="http://schemas.microsoft.com/office/drawing/2014/main" id="{D96E7E76-21ED-F4D7-1E03-E5D5AA6D88ED}"/>
              </a:ext>
            </a:extLst>
          </p:cNvPr>
          <p:cNvPicPr>
            <a:picLocks noChangeAspect="1"/>
          </p:cNvPicPr>
          <p:nvPr/>
        </p:nvPicPr>
        <p:blipFill>
          <a:blip r:embed="rId3"/>
          <a:stretch>
            <a:fillRect/>
          </a:stretch>
        </p:blipFill>
        <p:spPr>
          <a:xfrm>
            <a:off x="5682418" y="4634019"/>
            <a:ext cx="6206898" cy="11649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BE494F59-1D69-4343-6D34-5A140A459DAF}"/>
              </a:ext>
            </a:extLst>
          </p:cNvPr>
          <p:cNvPicPr>
            <a:picLocks noChangeAspect="1"/>
          </p:cNvPicPr>
          <p:nvPr/>
        </p:nvPicPr>
        <p:blipFill>
          <a:blip r:embed="rId4"/>
          <a:stretch>
            <a:fillRect/>
          </a:stretch>
        </p:blipFill>
        <p:spPr>
          <a:xfrm>
            <a:off x="6954416" y="1585236"/>
            <a:ext cx="4157311" cy="1758985"/>
          </a:xfrm>
          <a:prstGeom prst="rect">
            <a:avLst/>
          </a:prstGeom>
        </p:spPr>
      </p:pic>
    </p:spTree>
    <p:extLst>
      <p:ext uri="{BB962C8B-B14F-4D97-AF65-F5344CB8AC3E}">
        <p14:creationId xmlns:p14="http://schemas.microsoft.com/office/powerpoint/2010/main" val="2123323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753DF9-2DE8-EE5D-D99C-95D003E7EC6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13</a:t>
            </a:fld>
            <a:endParaRPr lang="en-US"/>
          </a:p>
        </p:txBody>
      </p:sp>
      <p:sp>
        <p:nvSpPr>
          <p:cNvPr id="3" name="Text Placeholder 2">
            <a:extLst>
              <a:ext uri="{FF2B5EF4-FFF2-40B4-BE49-F238E27FC236}">
                <a16:creationId xmlns:a16="http://schemas.microsoft.com/office/drawing/2014/main" id="{49C2C8F9-4FBE-AFE9-E003-86CA602C45A9}"/>
              </a:ext>
            </a:extLst>
          </p:cNvPr>
          <p:cNvSpPr>
            <a:spLocks noGrp="1"/>
          </p:cNvSpPr>
          <p:nvPr>
            <p:ph type="body" idx="1"/>
          </p:nvPr>
        </p:nvSpPr>
        <p:spPr>
          <a:xfrm>
            <a:off x="302684" y="889518"/>
            <a:ext cx="11092452" cy="4909406"/>
          </a:xfrm>
        </p:spPr>
        <p:txBody>
          <a:bodyPr/>
          <a:lstStyle/>
          <a:p>
            <a:endParaRPr lang="en-US" altLang="zh-TW">
              <a:latin typeface="Segoe UI Symbol" panose="020B0502040204020203" pitchFamily="34" charset="0"/>
              <a:ea typeface="Segoe UI Symbol" panose="020B0502040204020203" pitchFamily="34" charset="0"/>
            </a:endParaRPr>
          </a:p>
          <a:p>
            <a:endParaRPr lang="en-US" altLang="zh-TW">
              <a:latin typeface="Segoe UI Symbol" panose="020B0502040204020203" pitchFamily="34" charset="0"/>
              <a:ea typeface="Segoe UI Symbol" panose="020B0502040204020203" pitchFamily="34" charset="0"/>
            </a:endParaRPr>
          </a:p>
          <a:p>
            <a:endParaRPr lang="zh-TW" altLang="en-US" i="1">
              <a:latin typeface="Segoe UI Symbol" panose="020B0502040204020203" pitchFamily="34" charset="0"/>
            </a:endParaRPr>
          </a:p>
        </p:txBody>
      </p:sp>
      <p:sp>
        <p:nvSpPr>
          <p:cNvPr id="7" name="Rectangle 6">
            <a:extLst>
              <a:ext uri="{FF2B5EF4-FFF2-40B4-BE49-F238E27FC236}">
                <a16:creationId xmlns:a16="http://schemas.microsoft.com/office/drawing/2014/main" id="{F8E35D85-B913-5660-6AA7-7C638B7BB89C}"/>
              </a:ext>
            </a:extLst>
          </p:cNvPr>
          <p:cNvSpPr/>
          <p:nvPr/>
        </p:nvSpPr>
        <p:spPr>
          <a:xfrm>
            <a:off x="227454" y="5850356"/>
            <a:ext cx="354456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bg2">
                    <a:lumMod val="50000"/>
                  </a:schemeClr>
                </a:solidFill>
              </a:rPr>
              <a:t>Group</a:t>
            </a:r>
            <a:r>
              <a:rPr lang="en-US" sz="1200" b="1" i="0">
                <a:solidFill>
                  <a:schemeClr val="bg2">
                    <a:lumMod val="50000"/>
                  </a:schemeClr>
                </a:solidFill>
              </a:rPr>
              <a:t> 6</a:t>
            </a:r>
            <a:r>
              <a:rPr lang="en-US" sz="1200" b="1" i="0">
                <a:solidFill>
                  <a:schemeClr val="tx1">
                    <a:lumMod val="75000"/>
                    <a:lumOff val="25000"/>
                  </a:schemeClr>
                </a:solidFill>
              </a:rPr>
              <a:t>|  </a:t>
            </a:r>
            <a:r>
              <a:rPr lang="en-US" sz="1200" i="1">
                <a:solidFill>
                  <a:schemeClr val="bg2">
                    <a:lumMod val="50000"/>
                  </a:schemeClr>
                </a:solidFill>
                <a:latin typeface="Segoe UI Symbol" panose="020B0502040204020203" pitchFamily="34" charset="0"/>
                <a:ea typeface="Segoe UI Symbol" panose="020B0502040204020203" pitchFamily="34" charset="0"/>
              </a:rPr>
              <a:t>Text Classification using Deep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a:solidFill>
                <a:schemeClr val="bg2">
                  <a:lumMod val="50000"/>
                </a:schemeClr>
              </a:solidFill>
              <a:latin typeface="Segoe UI Symbol" panose="020B0502040204020203" pitchFamily="34" charset="0"/>
              <a:ea typeface="Segoe UI Symbol" panose="020B0502040204020203" pitchFamily="34" charset="0"/>
            </a:endParaRPr>
          </a:p>
        </p:txBody>
      </p:sp>
      <p:pic>
        <p:nvPicPr>
          <p:cNvPr id="9" name="Picture 8" descr="A picture containing icon&#10;&#10;Description automatically generated">
            <a:extLst>
              <a:ext uri="{FF2B5EF4-FFF2-40B4-BE49-F238E27FC236}">
                <a16:creationId xmlns:a16="http://schemas.microsoft.com/office/drawing/2014/main" id="{4C4D40F8-0B78-8F6D-4485-46570AE24F03}"/>
              </a:ext>
            </a:extLst>
          </p:cNvPr>
          <p:cNvPicPr>
            <a:picLocks noChangeAspect="1"/>
          </p:cNvPicPr>
          <p:nvPr/>
        </p:nvPicPr>
        <p:blipFill rotWithShape="1">
          <a:blip r:embed="rId2">
            <a:extLst>
              <a:ext uri="{28A0092B-C50C-407E-A947-70E740481C1C}">
                <a14:useLocalDpi xmlns:a14="http://schemas.microsoft.com/office/drawing/2010/main" val="0"/>
              </a:ext>
            </a:extLst>
          </a:blip>
          <a:srcRect l="16183" r="16183"/>
          <a:stretch/>
        </p:blipFill>
        <p:spPr>
          <a:xfrm>
            <a:off x="11107025" y="-3925"/>
            <a:ext cx="784520" cy="1164905"/>
          </a:xfrm>
          <a:prstGeom prst="rect">
            <a:avLst/>
          </a:prstGeom>
        </p:spPr>
      </p:pic>
      <p:sp>
        <p:nvSpPr>
          <p:cNvPr id="10" name="Title 1">
            <a:extLst>
              <a:ext uri="{FF2B5EF4-FFF2-40B4-BE49-F238E27FC236}">
                <a16:creationId xmlns:a16="http://schemas.microsoft.com/office/drawing/2014/main" id="{89060DE5-E06D-E47D-2E72-D5BF35F07B19}"/>
              </a:ext>
            </a:extLst>
          </p:cNvPr>
          <p:cNvSpPr>
            <a:spLocks noGrp="1"/>
          </p:cNvSpPr>
          <p:nvPr>
            <p:ph type="title"/>
          </p:nvPr>
        </p:nvSpPr>
        <p:spPr>
          <a:xfrm>
            <a:off x="366048" y="133564"/>
            <a:ext cx="6588368" cy="704522"/>
          </a:xfrm>
          <a:noFill/>
        </p:spPr>
        <p:txBody>
          <a:bodyPr vert="horz" lIns="91440" tIns="45720" rIns="91440" bIns="45720" rtlCol="0" anchor="b">
            <a:normAutofit/>
          </a:bodyPr>
          <a:lstStyle/>
          <a:p>
            <a:r>
              <a:rPr lang="en-US" sz="3200">
                <a:solidFill>
                  <a:schemeClr val="bg2">
                    <a:lumMod val="50000"/>
                  </a:schemeClr>
                </a:solidFill>
                <a:latin typeface="Segoe UI Symbol" panose="020B0502040204020203" pitchFamily="34" charset="0"/>
                <a:ea typeface="Segoe UI Symbol" panose="020B0502040204020203" pitchFamily="34" charset="0"/>
              </a:rPr>
              <a:t>Model &amp; Approach Contd..</a:t>
            </a:r>
          </a:p>
        </p:txBody>
      </p:sp>
      <p:sp>
        <p:nvSpPr>
          <p:cNvPr id="4" name="Text Placeholder 2">
            <a:extLst>
              <a:ext uri="{FF2B5EF4-FFF2-40B4-BE49-F238E27FC236}">
                <a16:creationId xmlns:a16="http://schemas.microsoft.com/office/drawing/2014/main" id="{B17BC187-012D-97FD-1E4A-2A3A129B4E6C}"/>
              </a:ext>
            </a:extLst>
          </p:cNvPr>
          <p:cNvSpPr txBox="1">
            <a:spLocks/>
          </p:cNvSpPr>
          <p:nvPr/>
        </p:nvSpPr>
        <p:spPr>
          <a:xfrm>
            <a:off x="171437" y="838086"/>
            <a:ext cx="11354946" cy="496083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30200" algn="l" rtl="0">
              <a:lnSpc>
                <a:spcPct val="100000"/>
              </a:lnSpc>
              <a:spcBef>
                <a:spcPts val="12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12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12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12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14300" indent="0">
              <a:buFont typeface="Arial"/>
              <a:buNone/>
            </a:pPr>
            <a:endParaRPr lang="en-US" altLang="zh-TW"/>
          </a:p>
          <a:p>
            <a:pPr marL="0" marR="0">
              <a:lnSpc>
                <a:spcPct val="107000"/>
              </a:lnSpc>
              <a:spcBef>
                <a:spcPts val="0"/>
              </a:spcBef>
              <a:spcAft>
                <a:spcPts val="800"/>
              </a:spcAft>
            </a:pPr>
            <a:r>
              <a:rPr lang="en-US">
                <a:latin typeface="Segoe UI Symbol"/>
                <a:ea typeface="Segoe UI Symbol"/>
              </a:rPr>
              <a:t>Deep Learning Model 2: CNN</a:t>
            </a:r>
          </a:p>
          <a:p>
            <a:pPr marL="457200" lvl="1">
              <a:lnSpc>
                <a:spcPct val="107000"/>
              </a:lnSpc>
              <a:spcBef>
                <a:spcPts val="0"/>
              </a:spcBef>
              <a:spcAft>
                <a:spcPts val="800"/>
              </a:spcAft>
              <a:buFont typeface="Wingdings" panose="05000000000000000000" pitchFamily="2" charset="2"/>
              <a:buChar char="ü"/>
            </a:pPr>
            <a:r>
              <a:rPr lang="en-US">
                <a:latin typeface="Segoe UI Symbol"/>
                <a:ea typeface="Segoe UI Symbol"/>
              </a:rPr>
              <a:t>Map each word to Vector </a:t>
            </a:r>
          </a:p>
          <a:p>
            <a:pPr marL="457200" lvl="1">
              <a:lnSpc>
                <a:spcPct val="107000"/>
              </a:lnSpc>
              <a:spcBef>
                <a:spcPts val="0"/>
              </a:spcBef>
              <a:spcAft>
                <a:spcPts val="800"/>
              </a:spcAft>
              <a:buFont typeface="Wingdings" panose="05000000000000000000" pitchFamily="2" charset="2"/>
              <a:buChar char="ü"/>
            </a:pPr>
            <a:r>
              <a:rPr lang="en-US">
                <a:latin typeface="Segoe UI Symbol"/>
                <a:ea typeface="Segoe UI Symbol"/>
              </a:rPr>
              <a:t>Using Filter perform convolution on the Sentence Matrix -&gt; Feature Map</a:t>
            </a:r>
          </a:p>
          <a:p>
            <a:pPr marL="457200" lvl="1">
              <a:lnSpc>
                <a:spcPct val="107000"/>
              </a:lnSpc>
              <a:spcBef>
                <a:spcPts val="0"/>
              </a:spcBef>
              <a:spcAft>
                <a:spcPts val="800"/>
              </a:spcAft>
              <a:buFont typeface="Wingdings" panose="05000000000000000000" pitchFamily="2" charset="2"/>
              <a:buChar char="ü"/>
            </a:pPr>
            <a:r>
              <a:rPr lang="en-US">
                <a:latin typeface="Segoe UI Symbol"/>
                <a:ea typeface="Segoe UI Symbol"/>
              </a:rPr>
              <a:t>Use </a:t>
            </a:r>
            <a:r>
              <a:rPr lang="en-US" err="1">
                <a:latin typeface="Segoe UI Symbol"/>
                <a:ea typeface="Segoe UI Symbol"/>
              </a:rPr>
              <a:t>ReLU</a:t>
            </a:r>
            <a:r>
              <a:rPr lang="en-US">
                <a:latin typeface="Segoe UI Symbol"/>
                <a:ea typeface="Segoe UI Symbol"/>
              </a:rPr>
              <a:t> as the activation Layer </a:t>
            </a:r>
          </a:p>
          <a:p>
            <a:pPr marL="457200" lvl="1">
              <a:lnSpc>
                <a:spcPct val="107000"/>
              </a:lnSpc>
              <a:spcBef>
                <a:spcPts val="0"/>
              </a:spcBef>
              <a:spcAft>
                <a:spcPts val="800"/>
              </a:spcAft>
              <a:buFont typeface="Wingdings" panose="05000000000000000000" pitchFamily="2" charset="2"/>
              <a:buChar char="ü"/>
            </a:pPr>
            <a:r>
              <a:rPr lang="en-US">
                <a:latin typeface="Segoe UI Symbol"/>
                <a:ea typeface="Segoe UI Symbol"/>
              </a:rPr>
              <a:t>Fully connected Layer with Dropout and sigmoid</a:t>
            </a:r>
            <a:endParaRPr lang="en-US">
              <a:latin typeface="Segoe UI Symbol" panose="020B0502040204020203" pitchFamily="34" charset="0"/>
              <a:ea typeface="Segoe UI Symbol" panose="020B0502040204020203" pitchFamily="34" charset="0"/>
            </a:endParaRPr>
          </a:p>
          <a:p>
            <a:pPr marL="0" indent="0">
              <a:lnSpc>
                <a:spcPct val="107000"/>
              </a:lnSpc>
              <a:spcAft>
                <a:spcPts val="800"/>
              </a:spcAft>
              <a:buNone/>
            </a:pPr>
            <a:endParaRPr lang="en-US">
              <a:latin typeface="Segoe UI Symbol" panose="020B0502040204020203" pitchFamily="34" charset="0"/>
              <a:ea typeface="Segoe UI Symbol" panose="020B0502040204020203" pitchFamily="34" charset="0"/>
            </a:endParaRPr>
          </a:p>
          <a:p>
            <a:pPr marL="0">
              <a:lnSpc>
                <a:spcPct val="107000"/>
              </a:lnSpc>
              <a:spcAft>
                <a:spcPts val="800"/>
              </a:spcAft>
            </a:pPr>
            <a:r>
              <a:rPr lang="en-US">
                <a:latin typeface="Segoe UI Symbol"/>
                <a:ea typeface="Segoe UI Symbol"/>
              </a:rPr>
              <a:t>Observed Performance </a:t>
            </a:r>
            <a:endParaRPr lang="en-US">
              <a:latin typeface="Segoe UI Symbol" panose="020B0502040204020203" pitchFamily="34" charset="0"/>
              <a:ea typeface="Segoe UI Symbol" panose="020B0502040204020203" pitchFamily="34" charset="0"/>
            </a:endParaRPr>
          </a:p>
          <a:p>
            <a:pPr marL="457200" lvl="1">
              <a:lnSpc>
                <a:spcPct val="107000"/>
              </a:lnSpc>
              <a:spcAft>
                <a:spcPts val="800"/>
              </a:spcAft>
              <a:buFont typeface="Wingdings" panose="05000000000000000000" pitchFamily="2" charset="2"/>
              <a:buChar char="ü"/>
            </a:pPr>
            <a:r>
              <a:rPr lang="en-US">
                <a:latin typeface="Segoe UI Symbol"/>
                <a:ea typeface="Segoe UI Symbol"/>
              </a:rPr>
              <a:t>Test accuracy of 81% is observed for the validation data set</a:t>
            </a:r>
          </a:p>
          <a:p>
            <a:pPr marL="127000" lvl="1" indent="0">
              <a:lnSpc>
                <a:spcPct val="107000"/>
              </a:lnSpc>
              <a:spcAft>
                <a:spcPts val="800"/>
              </a:spcAft>
              <a:buNone/>
            </a:pPr>
            <a:endParaRPr lang="en-US">
              <a:latin typeface="Segoe UI Symbol" panose="020B0502040204020203" pitchFamily="34" charset="0"/>
              <a:ea typeface="Segoe UI Symbol" panose="020B0502040204020203" pitchFamily="34" charset="0"/>
            </a:endParaRPr>
          </a:p>
          <a:p>
            <a:pPr marL="457200" lvl="1">
              <a:lnSpc>
                <a:spcPct val="107000"/>
              </a:lnSpc>
              <a:spcAft>
                <a:spcPts val="800"/>
              </a:spcAft>
            </a:pPr>
            <a:endParaRPr lang="en-US">
              <a:latin typeface="Segoe UI Symbol" panose="020B0502040204020203" pitchFamily="34" charset="0"/>
              <a:ea typeface="Segoe UI Symbol" panose="020B0502040204020203" pitchFamily="34" charset="0"/>
            </a:endParaRPr>
          </a:p>
          <a:p>
            <a:pPr marL="457200" lvl="1">
              <a:lnSpc>
                <a:spcPct val="107000"/>
              </a:lnSpc>
              <a:spcAft>
                <a:spcPts val="800"/>
              </a:spcAft>
              <a:buFont typeface="Wingdings" panose="05000000000000000000" pitchFamily="2" charset="2"/>
              <a:buChar char="ü"/>
            </a:pPr>
            <a:endParaRPr lang="en-US">
              <a:latin typeface="Segoe UI Symbol" panose="020B0502040204020203" pitchFamily="34" charset="0"/>
              <a:ea typeface="Segoe UI Symbol" panose="020B0502040204020203" pitchFamily="34" charset="0"/>
            </a:endParaRPr>
          </a:p>
          <a:p>
            <a:pPr marL="457200" lvl="1">
              <a:lnSpc>
                <a:spcPct val="107000"/>
              </a:lnSpc>
              <a:spcAft>
                <a:spcPts val="800"/>
              </a:spcAft>
            </a:pPr>
            <a:endParaRPr lang="en-US">
              <a:latin typeface="Segoe UI Symbol" panose="020B0502040204020203" pitchFamily="34" charset="0"/>
              <a:ea typeface="Segoe UI Symbol" panose="020B0502040204020203" pitchFamily="34" charset="0"/>
            </a:endParaRPr>
          </a:p>
          <a:p>
            <a:pPr marL="0" indent="0">
              <a:lnSpc>
                <a:spcPct val="107000"/>
              </a:lnSpc>
              <a:spcAft>
                <a:spcPts val="800"/>
              </a:spcAft>
              <a:buNone/>
            </a:pPr>
            <a:endParaRPr lang="en-US">
              <a:latin typeface="Segoe UI Symbol" panose="020B0502040204020203" pitchFamily="34" charset="0"/>
              <a:ea typeface="Segoe UI Symbol" panose="020B0502040204020203" pitchFamily="34" charset="0"/>
            </a:endParaRPr>
          </a:p>
          <a:p>
            <a:pPr marL="0" indent="0">
              <a:lnSpc>
                <a:spcPct val="107000"/>
              </a:lnSpc>
              <a:spcAft>
                <a:spcPts val="800"/>
              </a:spcAft>
              <a:buNone/>
            </a:pPr>
            <a:endParaRPr lang="en-US">
              <a:latin typeface="Segoe UI Symbol" panose="020B0502040204020203" pitchFamily="34" charset="0"/>
              <a:ea typeface="Segoe UI Symbol" panose="020B0502040204020203" pitchFamily="34" charset="0"/>
            </a:endParaRPr>
          </a:p>
          <a:p>
            <a:endParaRPr lang="en-US" altLang="zh-TW">
              <a:latin typeface="Segoe UI Symbol" panose="020B0502040204020203" pitchFamily="34" charset="0"/>
              <a:ea typeface="Segoe UI Symbol" panose="020B0502040204020203" pitchFamily="34" charset="0"/>
            </a:endParaRPr>
          </a:p>
          <a:p>
            <a:endParaRPr lang="zh-TW" altLang="en-US">
              <a:latin typeface="Segoe UI Symbol" panose="020B0502040204020203" pitchFamily="34" charset="0"/>
            </a:endParaRPr>
          </a:p>
        </p:txBody>
      </p:sp>
      <p:pic>
        <p:nvPicPr>
          <p:cNvPr id="12" name="Picture 11">
            <a:extLst>
              <a:ext uri="{FF2B5EF4-FFF2-40B4-BE49-F238E27FC236}">
                <a16:creationId xmlns:a16="http://schemas.microsoft.com/office/drawing/2014/main" id="{01E98C64-5007-6316-75D9-6E748965FAA9}"/>
              </a:ext>
            </a:extLst>
          </p:cNvPr>
          <p:cNvPicPr>
            <a:picLocks noChangeAspect="1"/>
          </p:cNvPicPr>
          <p:nvPr/>
        </p:nvPicPr>
        <p:blipFill>
          <a:blip r:embed="rId3"/>
          <a:stretch>
            <a:fillRect/>
          </a:stretch>
        </p:blipFill>
        <p:spPr>
          <a:xfrm>
            <a:off x="6521480" y="4425814"/>
            <a:ext cx="4873656" cy="9926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30022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753DF9-2DE8-EE5D-D99C-95D003E7EC6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sp>
        <p:nvSpPr>
          <p:cNvPr id="3" name="Text Placeholder 2">
            <a:extLst>
              <a:ext uri="{FF2B5EF4-FFF2-40B4-BE49-F238E27FC236}">
                <a16:creationId xmlns:a16="http://schemas.microsoft.com/office/drawing/2014/main" id="{49C2C8F9-4FBE-AFE9-E003-86CA602C45A9}"/>
              </a:ext>
            </a:extLst>
          </p:cNvPr>
          <p:cNvSpPr>
            <a:spLocks noGrp="1"/>
          </p:cNvSpPr>
          <p:nvPr>
            <p:ph type="body" idx="1"/>
          </p:nvPr>
        </p:nvSpPr>
        <p:spPr>
          <a:xfrm>
            <a:off x="302684" y="889518"/>
            <a:ext cx="11092452" cy="4909406"/>
          </a:xfrm>
        </p:spPr>
        <p:txBody>
          <a:bodyPr/>
          <a:lstStyle/>
          <a:p>
            <a:endParaRPr lang="en-US" altLang="zh-TW">
              <a:latin typeface="Segoe UI Symbol" panose="020B0502040204020203" pitchFamily="34" charset="0"/>
              <a:ea typeface="Segoe UI Symbol" panose="020B0502040204020203" pitchFamily="34" charset="0"/>
            </a:endParaRPr>
          </a:p>
          <a:p>
            <a:endParaRPr lang="en-US" altLang="zh-TW">
              <a:latin typeface="Segoe UI Symbol" panose="020B0502040204020203" pitchFamily="34" charset="0"/>
              <a:ea typeface="Segoe UI Symbol" panose="020B0502040204020203" pitchFamily="34" charset="0"/>
            </a:endParaRPr>
          </a:p>
          <a:p>
            <a:endParaRPr lang="zh-TW" altLang="en-US" i="1">
              <a:latin typeface="Segoe UI Symbol" panose="020B0502040204020203" pitchFamily="34" charset="0"/>
            </a:endParaRPr>
          </a:p>
        </p:txBody>
      </p:sp>
      <p:sp>
        <p:nvSpPr>
          <p:cNvPr id="7" name="Rectangle 6">
            <a:extLst>
              <a:ext uri="{FF2B5EF4-FFF2-40B4-BE49-F238E27FC236}">
                <a16:creationId xmlns:a16="http://schemas.microsoft.com/office/drawing/2014/main" id="{F8E35D85-B913-5660-6AA7-7C638B7BB89C}"/>
              </a:ext>
            </a:extLst>
          </p:cNvPr>
          <p:cNvSpPr/>
          <p:nvPr/>
        </p:nvSpPr>
        <p:spPr>
          <a:xfrm>
            <a:off x="227454" y="5850356"/>
            <a:ext cx="354456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bg2">
                    <a:lumMod val="50000"/>
                  </a:schemeClr>
                </a:solidFill>
              </a:rPr>
              <a:t>Group</a:t>
            </a:r>
            <a:r>
              <a:rPr lang="en-US" sz="1200" b="1" i="0">
                <a:solidFill>
                  <a:schemeClr val="bg2">
                    <a:lumMod val="50000"/>
                  </a:schemeClr>
                </a:solidFill>
              </a:rPr>
              <a:t> 6</a:t>
            </a:r>
            <a:r>
              <a:rPr lang="en-US" sz="1200" b="1" i="0">
                <a:solidFill>
                  <a:schemeClr val="tx1">
                    <a:lumMod val="75000"/>
                    <a:lumOff val="25000"/>
                  </a:schemeClr>
                </a:solidFill>
              </a:rPr>
              <a:t>|  </a:t>
            </a:r>
            <a:r>
              <a:rPr lang="en-US" sz="1200" i="1">
                <a:solidFill>
                  <a:schemeClr val="bg2">
                    <a:lumMod val="50000"/>
                  </a:schemeClr>
                </a:solidFill>
                <a:latin typeface="Segoe UI Symbol" panose="020B0502040204020203" pitchFamily="34" charset="0"/>
                <a:ea typeface="Segoe UI Symbol" panose="020B0502040204020203" pitchFamily="34" charset="0"/>
              </a:rPr>
              <a:t>Text Classification using Deep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a:solidFill>
                <a:schemeClr val="bg2">
                  <a:lumMod val="50000"/>
                </a:schemeClr>
              </a:solidFill>
              <a:latin typeface="Segoe UI Symbol" panose="020B0502040204020203" pitchFamily="34" charset="0"/>
              <a:ea typeface="Segoe UI Symbol" panose="020B0502040204020203" pitchFamily="34" charset="0"/>
            </a:endParaRPr>
          </a:p>
        </p:txBody>
      </p:sp>
      <p:pic>
        <p:nvPicPr>
          <p:cNvPr id="9" name="Picture 8" descr="A picture containing icon&#10;&#10;Description automatically generated">
            <a:extLst>
              <a:ext uri="{FF2B5EF4-FFF2-40B4-BE49-F238E27FC236}">
                <a16:creationId xmlns:a16="http://schemas.microsoft.com/office/drawing/2014/main" id="{4C4D40F8-0B78-8F6D-4485-46570AE24F03}"/>
              </a:ext>
            </a:extLst>
          </p:cNvPr>
          <p:cNvPicPr>
            <a:picLocks noChangeAspect="1"/>
          </p:cNvPicPr>
          <p:nvPr/>
        </p:nvPicPr>
        <p:blipFill rotWithShape="1">
          <a:blip r:embed="rId2">
            <a:extLst>
              <a:ext uri="{28A0092B-C50C-407E-A947-70E740481C1C}">
                <a14:useLocalDpi xmlns:a14="http://schemas.microsoft.com/office/drawing/2010/main" val="0"/>
              </a:ext>
            </a:extLst>
          </a:blip>
          <a:srcRect l="16183" r="16183"/>
          <a:stretch/>
        </p:blipFill>
        <p:spPr>
          <a:xfrm>
            <a:off x="11107025" y="-3925"/>
            <a:ext cx="784520" cy="1164905"/>
          </a:xfrm>
          <a:prstGeom prst="rect">
            <a:avLst/>
          </a:prstGeom>
        </p:spPr>
      </p:pic>
      <p:sp>
        <p:nvSpPr>
          <p:cNvPr id="10" name="Title 1">
            <a:extLst>
              <a:ext uri="{FF2B5EF4-FFF2-40B4-BE49-F238E27FC236}">
                <a16:creationId xmlns:a16="http://schemas.microsoft.com/office/drawing/2014/main" id="{89060DE5-E06D-E47D-2E72-D5BF35F07B19}"/>
              </a:ext>
            </a:extLst>
          </p:cNvPr>
          <p:cNvSpPr>
            <a:spLocks noGrp="1"/>
          </p:cNvSpPr>
          <p:nvPr>
            <p:ph type="title"/>
          </p:nvPr>
        </p:nvSpPr>
        <p:spPr>
          <a:xfrm>
            <a:off x="366048" y="133564"/>
            <a:ext cx="6588368" cy="704522"/>
          </a:xfrm>
          <a:noFill/>
        </p:spPr>
        <p:txBody>
          <a:bodyPr vert="horz" lIns="91440" tIns="45720" rIns="91440" bIns="45720" rtlCol="0" anchor="b">
            <a:normAutofit/>
          </a:bodyPr>
          <a:lstStyle/>
          <a:p>
            <a:r>
              <a:rPr lang="en-US" sz="3200">
                <a:solidFill>
                  <a:schemeClr val="bg2">
                    <a:lumMod val="50000"/>
                  </a:schemeClr>
                </a:solidFill>
                <a:latin typeface="Segoe UI Symbol" panose="020B0502040204020203" pitchFamily="34" charset="0"/>
                <a:ea typeface="Segoe UI Symbol" panose="020B0502040204020203" pitchFamily="34" charset="0"/>
              </a:rPr>
              <a:t>Model &amp; Approach Contd..</a:t>
            </a:r>
          </a:p>
        </p:txBody>
      </p:sp>
      <p:sp>
        <p:nvSpPr>
          <p:cNvPr id="4" name="Text Placeholder 2">
            <a:extLst>
              <a:ext uri="{FF2B5EF4-FFF2-40B4-BE49-F238E27FC236}">
                <a16:creationId xmlns:a16="http://schemas.microsoft.com/office/drawing/2014/main" id="{B17BC187-012D-97FD-1E4A-2A3A129B4E6C}"/>
              </a:ext>
            </a:extLst>
          </p:cNvPr>
          <p:cNvSpPr txBox="1">
            <a:spLocks/>
          </p:cNvSpPr>
          <p:nvPr/>
        </p:nvSpPr>
        <p:spPr>
          <a:xfrm>
            <a:off x="171437" y="838086"/>
            <a:ext cx="11354946" cy="496083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30200" algn="l" rtl="0">
              <a:lnSpc>
                <a:spcPct val="100000"/>
              </a:lnSpc>
              <a:spcBef>
                <a:spcPts val="12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12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12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12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0">
              <a:lnSpc>
                <a:spcPct val="107000"/>
              </a:lnSpc>
              <a:spcAft>
                <a:spcPts val="800"/>
              </a:spcAft>
            </a:pPr>
            <a:r>
              <a:rPr lang="en-US">
                <a:latin typeface="Segoe UI Symbol"/>
                <a:ea typeface="Segoe UI Symbol"/>
              </a:rPr>
              <a:t>Application in Text Classification Project</a:t>
            </a:r>
          </a:p>
          <a:p>
            <a:pPr marL="457200" lvl="1">
              <a:lnSpc>
                <a:spcPct val="107000"/>
              </a:lnSpc>
              <a:spcAft>
                <a:spcPts val="800"/>
              </a:spcAft>
              <a:buFont typeface="Wingdings" panose="05000000000000000000" pitchFamily="2" charset="2"/>
              <a:buChar char="ü"/>
            </a:pPr>
            <a:r>
              <a:rPr lang="en-US">
                <a:latin typeface="Segoe UI Symbol"/>
                <a:ea typeface="Segoe UI Symbol"/>
              </a:rPr>
              <a:t>Convert the input Sentences to Word vector using Word Embeddings</a:t>
            </a:r>
          </a:p>
          <a:p>
            <a:pPr marL="457200" lvl="1">
              <a:lnSpc>
                <a:spcPct val="107000"/>
              </a:lnSpc>
              <a:spcAft>
                <a:spcPts val="800"/>
              </a:spcAft>
              <a:buFont typeface="Wingdings" panose="05000000000000000000" pitchFamily="2" charset="2"/>
              <a:buChar char="ü"/>
            </a:pPr>
            <a:r>
              <a:rPr lang="en-US">
                <a:latin typeface="Segoe UI Symbol"/>
                <a:ea typeface="Segoe UI Symbol"/>
              </a:rPr>
              <a:t>Set Word length = 400 and used padding with 0</a:t>
            </a:r>
          </a:p>
          <a:p>
            <a:pPr marL="457200" lvl="1">
              <a:lnSpc>
                <a:spcPct val="107000"/>
              </a:lnSpc>
              <a:spcAft>
                <a:spcPts val="800"/>
              </a:spcAft>
              <a:buFont typeface="Wingdings" panose="05000000000000000000" pitchFamily="2" charset="2"/>
              <a:buChar char="ü"/>
            </a:pPr>
            <a:r>
              <a:rPr lang="en-US">
                <a:latin typeface="Segoe UI Symbol"/>
                <a:ea typeface="Segoe UI Symbol"/>
              </a:rPr>
              <a:t>Used Pentagrams for feature Extraction</a:t>
            </a:r>
          </a:p>
          <a:p>
            <a:pPr marL="457200" lvl="1">
              <a:lnSpc>
                <a:spcPct val="107000"/>
              </a:lnSpc>
              <a:spcAft>
                <a:spcPts val="800"/>
              </a:spcAft>
              <a:buFont typeface="Wingdings" panose="05000000000000000000" pitchFamily="2" charset="2"/>
              <a:buChar char="ü"/>
            </a:pPr>
            <a:r>
              <a:rPr lang="en-US">
                <a:latin typeface="Segoe UI Symbol"/>
                <a:ea typeface="Segoe UI Symbol"/>
              </a:rPr>
              <a:t>Performed 1Max pooling to from Concatenate Final Feature Vector</a:t>
            </a:r>
          </a:p>
          <a:p>
            <a:pPr marL="457200" lvl="1">
              <a:lnSpc>
                <a:spcPct val="107000"/>
              </a:lnSpc>
              <a:spcAft>
                <a:spcPts val="800"/>
              </a:spcAft>
              <a:buFont typeface="Wingdings" panose="05000000000000000000" pitchFamily="2" charset="2"/>
              <a:buChar char="ü"/>
            </a:pPr>
            <a:r>
              <a:rPr lang="en-US">
                <a:latin typeface="Segoe UI Symbol"/>
                <a:ea typeface="Segoe UI Symbol"/>
              </a:rPr>
              <a:t>Used sigmoid activation function to Classify the Sentence. </a:t>
            </a:r>
          </a:p>
          <a:p>
            <a:pPr marL="457200" lvl="1">
              <a:lnSpc>
                <a:spcPct val="107000"/>
              </a:lnSpc>
              <a:spcAft>
                <a:spcPts val="800"/>
              </a:spcAft>
              <a:buFont typeface="Wingdings" panose="05000000000000000000" pitchFamily="2" charset="2"/>
              <a:buChar char="ü"/>
            </a:pPr>
            <a:r>
              <a:rPr lang="en-US">
                <a:latin typeface="Segoe UI Symbol"/>
                <a:ea typeface="Segoe UI Symbol"/>
              </a:rPr>
              <a:t>We used Logit loss function to calculate the error</a:t>
            </a:r>
            <a:endParaRPr lang="en-US">
              <a:latin typeface="Segoe UI Symbol" panose="020B0502040204020203" pitchFamily="34" charset="0"/>
              <a:ea typeface="Segoe UI Symbol" panose="020B0502040204020203" pitchFamily="34" charset="0"/>
            </a:endParaRPr>
          </a:p>
          <a:p>
            <a:pPr marL="457200" lvl="1">
              <a:lnSpc>
                <a:spcPct val="107000"/>
              </a:lnSpc>
              <a:spcAft>
                <a:spcPts val="800"/>
              </a:spcAft>
              <a:buFont typeface="Wingdings" panose="05000000000000000000" pitchFamily="2" charset="2"/>
              <a:buChar char="ü"/>
            </a:pPr>
            <a:r>
              <a:rPr lang="en-US">
                <a:latin typeface="Segoe UI Symbol"/>
                <a:ea typeface="Segoe UI Symbol"/>
              </a:rPr>
              <a:t>The batch size of 128 used with the epoch of 40. </a:t>
            </a:r>
            <a:endParaRPr lang="en-US">
              <a:latin typeface="Segoe UI Symbol" panose="020B0502040204020203" pitchFamily="34" charset="0"/>
              <a:ea typeface="Segoe UI Symbol" panose="020B0502040204020203" pitchFamily="34" charset="0"/>
            </a:endParaRPr>
          </a:p>
          <a:p>
            <a:pPr marL="457200" lvl="1">
              <a:lnSpc>
                <a:spcPct val="107000"/>
              </a:lnSpc>
              <a:spcAft>
                <a:spcPts val="800"/>
              </a:spcAft>
              <a:buFont typeface="Wingdings" panose="05000000000000000000" pitchFamily="2" charset="2"/>
              <a:buChar char="ü"/>
            </a:pPr>
            <a:endParaRPr lang="en-US">
              <a:latin typeface="Segoe UI Symbol" panose="020B0502040204020203" pitchFamily="34" charset="0"/>
              <a:ea typeface="Segoe UI Symbol" panose="020B0502040204020203" pitchFamily="34" charset="0"/>
            </a:endParaRPr>
          </a:p>
          <a:p>
            <a:pPr lvl="1">
              <a:lnSpc>
                <a:spcPct val="107000"/>
              </a:lnSpc>
              <a:spcAft>
                <a:spcPts val="800"/>
              </a:spcAft>
              <a:buFont typeface="Wingdings" panose="05000000000000000000" pitchFamily="2" charset="2"/>
              <a:buChar char="ü"/>
            </a:pPr>
            <a:endParaRPr lang="en-US">
              <a:latin typeface="Segoe UI Symbol" panose="020B0502040204020203" pitchFamily="34" charset="0"/>
              <a:ea typeface="Segoe UI Symbol" panose="020B0502040204020203" pitchFamily="34" charset="0"/>
            </a:endParaRPr>
          </a:p>
          <a:p>
            <a:endParaRPr lang="en-US" altLang="zh-TW">
              <a:latin typeface="Segoe UI Symbol" panose="020B0502040204020203" pitchFamily="34" charset="0"/>
              <a:ea typeface="Segoe UI Symbol" panose="020B0502040204020203" pitchFamily="34" charset="0"/>
            </a:endParaRPr>
          </a:p>
          <a:p>
            <a:endParaRPr lang="zh-TW" altLang="en-US">
              <a:latin typeface="Segoe UI Symbol" panose="020B0502040204020203" pitchFamily="34" charset="0"/>
            </a:endParaRPr>
          </a:p>
        </p:txBody>
      </p:sp>
      <p:pic>
        <p:nvPicPr>
          <p:cNvPr id="5" name="Picture 4">
            <a:extLst>
              <a:ext uri="{FF2B5EF4-FFF2-40B4-BE49-F238E27FC236}">
                <a16:creationId xmlns:a16="http://schemas.microsoft.com/office/drawing/2014/main" id="{A1CE7F37-ECA3-B244-EB1D-5E783154DFD4}"/>
              </a:ext>
            </a:extLst>
          </p:cNvPr>
          <p:cNvPicPr>
            <a:picLocks noChangeAspect="1"/>
          </p:cNvPicPr>
          <p:nvPr/>
        </p:nvPicPr>
        <p:blipFill>
          <a:blip r:embed="rId3"/>
          <a:stretch>
            <a:fillRect/>
          </a:stretch>
        </p:blipFill>
        <p:spPr>
          <a:xfrm>
            <a:off x="7382973" y="2677731"/>
            <a:ext cx="4506343" cy="2946128"/>
          </a:xfrm>
          <a:prstGeom prst="rect">
            <a:avLst/>
          </a:prstGeom>
        </p:spPr>
      </p:pic>
    </p:spTree>
    <p:extLst>
      <p:ext uri="{BB962C8B-B14F-4D97-AF65-F5344CB8AC3E}">
        <p14:creationId xmlns:p14="http://schemas.microsoft.com/office/powerpoint/2010/main" val="607082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753DF9-2DE8-EE5D-D99C-95D003E7EC6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15</a:t>
            </a:fld>
            <a:endParaRPr lang="en-US"/>
          </a:p>
        </p:txBody>
      </p:sp>
      <p:sp>
        <p:nvSpPr>
          <p:cNvPr id="3" name="Text Placeholder 2">
            <a:extLst>
              <a:ext uri="{FF2B5EF4-FFF2-40B4-BE49-F238E27FC236}">
                <a16:creationId xmlns:a16="http://schemas.microsoft.com/office/drawing/2014/main" id="{49C2C8F9-4FBE-AFE9-E003-86CA602C45A9}"/>
              </a:ext>
            </a:extLst>
          </p:cNvPr>
          <p:cNvSpPr>
            <a:spLocks noGrp="1"/>
          </p:cNvSpPr>
          <p:nvPr>
            <p:ph type="body" idx="1"/>
          </p:nvPr>
        </p:nvSpPr>
        <p:spPr>
          <a:xfrm>
            <a:off x="0" y="829659"/>
            <a:ext cx="11268635" cy="4909406"/>
          </a:xfrm>
        </p:spPr>
        <p:txBody>
          <a:bodyPr/>
          <a:lstStyle/>
          <a:p>
            <a:pPr marL="114300" indent="0">
              <a:buNone/>
            </a:pPr>
            <a:endParaRPr lang="en-US" altLang="zh-TW"/>
          </a:p>
          <a:p>
            <a:r>
              <a:rPr lang="en-US">
                <a:latin typeface="Segoe UI Symbol"/>
                <a:ea typeface="Segoe UI Symbol"/>
              </a:rPr>
              <a:t>Performance Matrix:</a:t>
            </a:r>
          </a:p>
          <a:p>
            <a:pPr marL="114300" indent="0">
              <a:buNone/>
            </a:pPr>
            <a:endParaRPr lang="en-US">
              <a:latin typeface="Segoe UI Symbol" panose="020B0502040204020203" pitchFamily="34" charset="0"/>
              <a:ea typeface="Segoe UI Symbol" panose="020B0502040204020203" pitchFamily="34" charset="0"/>
            </a:endParaRPr>
          </a:p>
          <a:p>
            <a:pPr marL="114300" indent="0">
              <a:buNone/>
            </a:pPr>
            <a:endParaRPr lang="en-US">
              <a:latin typeface="Segoe UI Symbol" panose="020B0502040204020203" pitchFamily="34" charset="0"/>
              <a:ea typeface="Segoe UI Symbol" panose="020B0502040204020203" pitchFamily="34" charset="0"/>
            </a:endParaRPr>
          </a:p>
          <a:p>
            <a:endParaRPr lang="en-US">
              <a:latin typeface="Segoe UI Symbol" panose="020B0502040204020203" pitchFamily="34" charset="0"/>
              <a:ea typeface="Segoe UI Symbol" panose="020B0502040204020203" pitchFamily="34" charset="0"/>
            </a:endParaRPr>
          </a:p>
          <a:p>
            <a:endParaRPr lang="en-US">
              <a:latin typeface="Segoe UI Symbol" panose="020B0502040204020203" pitchFamily="34" charset="0"/>
              <a:ea typeface="Segoe UI Symbol" panose="020B0502040204020203" pitchFamily="34" charset="0"/>
            </a:endParaRPr>
          </a:p>
          <a:p>
            <a:endParaRPr lang="en-US">
              <a:latin typeface="Segoe UI Symbol" panose="020B0502040204020203" pitchFamily="34" charset="0"/>
              <a:ea typeface="Segoe UI Symbol" panose="020B0502040204020203" pitchFamily="34" charset="0"/>
            </a:endParaRPr>
          </a:p>
          <a:p>
            <a:endParaRPr lang="en-US">
              <a:latin typeface="Segoe UI Symbol" panose="020B0502040204020203" pitchFamily="34" charset="0"/>
              <a:ea typeface="Segoe UI Symbol" panose="020B0502040204020203" pitchFamily="34" charset="0"/>
            </a:endParaRPr>
          </a:p>
          <a:p>
            <a:endParaRPr lang="en-US">
              <a:latin typeface="Segoe UI Symbol" panose="020B0502040204020203" pitchFamily="34" charset="0"/>
              <a:ea typeface="Segoe UI Symbol" panose="020B0502040204020203" pitchFamily="34" charset="0"/>
            </a:endParaRPr>
          </a:p>
          <a:p>
            <a:endParaRPr lang="en-US">
              <a:latin typeface="Segoe UI Symbol" panose="020B0502040204020203" pitchFamily="34" charset="0"/>
              <a:ea typeface="Segoe UI Symbol" panose="020B0502040204020203" pitchFamily="34" charset="0"/>
            </a:endParaRPr>
          </a:p>
          <a:p>
            <a:endParaRPr lang="en-US">
              <a:latin typeface="Segoe UI Symbol" panose="020B0502040204020203" pitchFamily="34" charset="0"/>
              <a:ea typeface="Segoe UI Symbol" panose="020B0502040204020203" pitchFamily="34" charset="0"/>
            </a:endParaRPr>
          </a:p>
          <a:p>
            <a:r>
              <a:rPr lang="en-US">
                <a:latin typeface="Segoe UI Symbol"/>
                <a:ea typeface="Segoe UI Symbol"/>
              </a:rPr>
              <a:t>Future Improvements: </a:t>
            </a:r>
          </a:p>
          <a:p>
            <a:pPr lvl="1"/>
            <a:r>
              <a:rPr lang="en-US">
                <a:latin typeface="Segoe UI Symbol"/>
                <a:ea typeface="Segoe UI Symbol"/>
              </a:rPr>
              <a:t>Sentence-transformer models to generate document-embeddings</a:t>
            </a:r>
          </a:p>
          <a:p>
            <a:pPr lvl="1"/>
            <a:r>
              <a:rPr lang="en-US">
                <a:latin typeface="Segoe UI Symbol"/>
                <a:ea typeface="Segoe UI Symbol"/>
              </a:rPr>
              <a:t>Fine-tune base BERT models</a:t>
            </a:r>
            <a:r>
              <a:rPr lang="en-US">
                <a:ea typeface="Segoe UI Symbol"/>
              </a:rPr>
              <a:t> to legal compliance dataset</a:t>
            </a:r>
            <a:endParaRPr lang="en-US">
              <a:latin typeface="Segoe UI Symbol" panose="020B0502040204020203" pitchFamily="34" charset="0"/>
              <a:ea typeface="Segoe UI Symbol" panose="020B0502040204020203" pitchFamily="34" charset="0"/>
            </a:endParaRPr>
          </a:p>
          <a:p>
            <a:pPr lvl="1"/>
            <a:r>
              <a:rPr lang="en-US">
                <a:ea typeface="Segoe UI Symbol"/>
              </a:rPr>
              <a:t>Use bi-directional RNNs</a:t>
            </a:r>
            <a:endParaRPr lang="en-US">
              <a:ea typeface="Segoe UI Symbol" panose="020B0502040204020203" pitchFamily="34" charset="0"/>
            </a:endParaRPr>
          </a:p>
          <a:p>
            <a:pPr marL="114300" indent="0">
              <a:buNone/>
            </a:pPr>
            <a:endParaRPr lang="en-US">
              <a:latin typeface="Segoe UI Symbol" panose="020B0502040204020203" pitchFamily="34" charset="0"/>
              <a:ea typeface="Segoe UI Symbol" panose="020B0502040204020203" pitchFamily="34" charset="0"/>
            </a:endParaRPr>
          </a:p>
          <a:p>
            <a:pPr marL="114300" indent="0">
              <a:buNone/>
            </a:pPr>
            <a:endParaRPr lang="en-US">
              <a:latin typeface="Segoe UI Symbol" panose="020B0502040204020203" pitchFamily="34" charset="0"/>
              <a:ea typeface="Segoe UI Symbol" panose="020B0502040204020203" pitchFamily="34" charset="0"/>
            </a:endParaRPr>
          </a:p>
          <a:p>
            <a:endParaRPr lang="en-US">
              <a:latin typeface="Segoe UI Symbol" panose="020B0502040204020203" pitchFamily="34" charset="0"/>
              <a:ea typeface="Segoe UI Symbol" panose="020B0502040204020203" pitchFamily="34" charset="0"/>
            </a:endParaRPr>
          </a:p>
          <a:p>
            <a:endParaRPr lang="en-US" altLang="zh-TW">
              <a:latin typeface="Segoe UI Symbol" panose="020B0502040204020203" pitchFamily="34" charset="0"/>
              <a:ea typeface="Segoe UI Symbol" panose="020B0502040204020203" pitchFamily="34" charset="0"/>
            </a:endParaRPr>
          </a:p>
          <a:p>
            <a:endParaRPr lang="en-US" altLang="zh-TW">
              <a:latin typeface="Segoe UI Symbol" panose="020B0502040204020203" pitchFamily="34" charset="0"/>
              <a:ea typeface="Segoe UI Symbol" panose="020B0502040204020203" pitchFamily="34" charset="0"/>
            </a:endParaRPr>
          </a:p>
          <a:p>
            <a:endParaRPr lang="zh-TW" altLang="en-US">
              <a:latin typeface="Segoe UI Symbol" panose="020B0502040204020203" pitchFamily="34" charset="0"/>
            </a:endParaRPr>
          </a:p>
        </p:txBody>
      </p:sp>
      <p:sp>
        <p:nvSpPr>
          <p:cNvPr id="7" name="Rectangle 6">
            <a:extLst>
              <a:ext uri="{FF2B5EF4-FFF2-40B4-BE49-F238E27FC236}">
                <a16:creationId xmlns:a16="http://schemas.microsoft.com/office/drawing/2014/main" id="{F8E35D85-B913-5660-6AA7-7C638B7BB89C}"/>
              </a:ext>
            </a:extLst>
          </p:cNvPr>
          <p:cNvSpPr/>
          <p:nvPr/>
        </p:nvSpPr>
        <p:spPr>
          <a:xfrm>
            <a:off x="227454" y="5850356"/>
            <a:ext cx="354456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bg2">
                    <a:lumMod val="50000"/>
                  </a:schemeClr>
                </a:solidFill>
              </a:rPr>
              <a:t>Group</a:t>
            </a:r>
            <a:r>
              <a:rPr lang="en-US" sz="1200" b="1" i="0">
                <a:solidFill>
                  <a:schemeClr val="bg2">
                    <a:lumMod val="50000"/>
                  </a:schemeClr>
                </a:solidFill>
              </a:rPr>
              <a:t> 6</a:t>
            </a:r>
            <a:r>
              <a:rPr lang="en-US" sz="1200" b="1" i="0">
                <a:solidFill>
                  <a:schemeClr val="tx1">
                    <a:lumMod val="75000"/>
                    <a:lumOff val="25000"/>
                  </a:schemeClr>
                </a:solidFill>
              </a:rPr>
              <a:t>|  </a:t>
            </a:r>
            <a:r>
              <a:rPr lang="en-US" sz="1200" i="1">
                <a:solidFill>
                  <a:schemeClr val="bg2">
                    <a:lumMod val="50000"/>
                  </a:schemeClr>
                </a:solidFill>
                <a:latin typeface="Segoe UI Symbol" panose="020B0502040204020203" pitchFamily="34" charset="0"/>
                <a:ea typeface="Segoe UI Symbol" panose="020B0502040204020203" pitchFamily="34" charset="0"/>
              </a:rPr>
              <a:t>Text Classification using Deep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a:solidFill>
                <a:schemeClr val="bg2">
                  <a:lumMod val="50000"/>
                </a:schemeClr>
              </a:solidFill>
              <a:latin typeface="Segoe UI Symbol" panose="020B0502040204020203" pitchFamily="34" charset="0"/>
              <a:ea typeface="Segoe UI Symbol" panose="020B0502040204020203" pitchFamily="34" charset="0"/>
            </a:endParaRPr>
          </a:p>
        </p:txBody>
      </p:sp>
      <p:pic>
        <p:nvPicPr>
          <p:cNvPr id="9" name="Picture 8" descr="A picture containing icon&#10;&#10;Description automatically generated">
            <a:extLst>
              <a:ext uri="{FF2B5EF4-FFF2-40B4-BE49-F238E27FC236}">
                <a16:creationId xmlns:a16="http://schemas.microsoft.com/office/drawing/2014/main" id="{4C4D40F8-0B78-8F6D-4485-46570AE24F03}"/>
              </a:ext>
            </a:extLst>
          </p:cNvPr>
          <p:cNvPicPr>
            <a:picLocks noChangeAspect="1"/>
          </p:cNvPicPr>
          <p:nvPr/>
        </p:nvPicPr>
        <p:blipFill rotWithShape="1">
          <a:blip r:embed="rId2">
            <a:extLst>
              <a:ext uri="{28A0092B-C50C-407E-A947-70E740481C1C}">
                <a14:useLocalDpi xmlns:a14="http://schemas.microsoft.com/office/drawing/2010/main" val="0"/>
              </a:ext>
            </a:extLst>
          </a:blip>
          <a:srcRect l="16183" r="16183"/>
          <a:stretch/>
        </p:blipFill>
        <p:spPr>
          <a:xfrm>
            <a:off x="11107025" y="-3925"/>
            <a:ext cx="784520" cy="1164905"/>
          </a:xfrm>
          <a:prstGeom prst="rect">
            <a:avLst/>
          </a:prstGeom>
        </p:spPr>
      </p:pic>
      <p:sp>
        <p:nvSpPr>
          <p:cNvPr id="10" name="Title 1">
            <a:extLst>
              <a:ext uri="{FF2B5EF4-FFF2-40B4-BE49-F238E27FC236}">
                <a16:creationId xmlns:a16="http://schemas.microsoft.com/office/drawing/2014/main" id="{89060DE5-E06D-E47D-2E72-D5BF35F07B19}"/>
              </a:ext>
            </a:extLst>
          </p:cNvPr>
          <p:cNvSpPr>
            <a:spLocks noGrp="1"/>
          </p:cNvSpPr>
          <p:nvPr>
            <p:ph type="title"/>
          </p:nvPr>
        </p:nvSpPr>
        <p:spPr>
          <a:xfrm>
            <a:off x="137274" y="236427"/>
            <a:ext cx="3973385" cy="704522"/>
          </a:xfrm>
          <a:noFill/>
        </p:spPr>
        <p:txBody>
          <a:bodyPr vert="horz" lIns="91440" tIns="45720" rIns="91440" bIns="45720" rtlCol="0" anchor="b">
            <a:normAutofit/>
          </a:bodyPr>
          <a:lstStyle/>
          <a:p>
            <a:r>
              <a:rPr lang="en-US" sz="3600">
                <a:solidFill>
                  <a:schemeClr val="bg2">
                    <a:lumMod val="50000"/>
                  </a:schemeClr>
                </a:solidFill>
                <a:latin typeface="Segoe UI Symbol" panose="020B0502040204020203" pitchFamily="34" charset="0"/>
                <a:ea typeface="Segoe UI Symbol" panose="020B0502040204020203" pitchFamily="34" charset="0"/>
              </a:rPr>
              <a:t>Conclusion</a:t>
            </a:r>
          </a:p>
        </p:txBody>
      </p:sp>
      <p:pic>
        <p:nvPicPr>
          <p:cNvPr id="6" name="Picture 5" descr="A picture containing icon&#10;&#10;Description automatically generated">
            <a:extLst>
              <a:ext uri="{FF2B5EF4-FFF2-40B4-BE49-F238E27FC236}">
                <a16:creationId xmlns:a16="http://schemas.microsoft.com/office/drawing/2014/main" id="{03E1C242-9AFC-0F1B-3E25-CBB1EED913AC}"/>
              </a:ext>
            </a:extLst>
          </p:cNvPr>
          <p:cNvPicPr>
            <a:picLocks noChangeAspect="1"/>
          </p:cNvPicPr>
          <p:nvPr/>
        </p:nvPicPr>
        <p:blipFill rotWithShape="1">
          <a:blip r:embed="rId2">
            <a:extLst>
              <a:ext uri="{28A0092B-C50C-407E-A947-70E740481C1C}">
                <a14:useLocalDpi xmlns:a14="http://schemas.microsoft.com/office/drawing/2010/main" val="0"/>
              </a:ext>
            </a:extLst>
          </a:blip>
          <a:srcRect l="16183" r="16183"/>
          <a:stretch/>
        </p:blipFill>
        <p:spPr>
          <a:xfrm>
            <a:off x="11107025" y="16383"/>
            <a:ext cx="784520" cy="1549400"/>
          </a:xfrm>
          <a:prstGeom prst="rect">
            <a:avLst/>
          </a:prstGeom>
        </p:spPr>
      </p:pic>
      <p:pic>
        <p:nvPicPr>
          <p:cNvPr id="12" name="Picture 11" descr="A picture containing icon&#10;&#10;Description automatically generated">
            <a:extLst>
              <a:ext uri="{FF2B5EF4-FFF2-40B4-BE49-F238E27FC236}">
                <a16:creationId xmlns:a16="http://schemas.microsoft.com/office/drawing/2014/main" id="{1E5B2A60-4A20-6070-B915-E22FB56BC26A}"/>
              </a:ext>
            </a:extLst>
          </p:cNvPr>
          <p:cNvPicPr>
            <a:picLocks noChangeAspect="1"/>
          </p:cNvPicPr>
          <p:nvPr/>
        </p:nvPicPr>
        <p:blipFill rotWithShape="1">
          <a:blip r:embed="rId2">
            <a:extLst>
              <a:ext uri="{28A0092B-C50C-407E-A947-70E740481C1C}">
                <a14:useLocalDpi xmlns:a14="http://schemas.microsoft.com/office/drawing/2010/main" val="0"/>
              </a:ext>
            </a:extLst>
          </a:blip>
          <a:srcRect l="16183" r="16183"/>
          <a:stretch/>
        </p:blipFill>
        <p:spPr>
          <a:xfrm>
            <a:off x="11107025" y="11626"/>
            <a:ext cx="784520" cy="1164905"/>
          </a:xfrm>
          <a:prstGeom prst="rect">
            <a:avLst/>
          </a:prstGeom>
        </p:spPr>
      </p:pic>
      <p:graphicFrame>
        <p:nvGraphicFramePr>
          <p:cNvPr id="4" name="Table 7">
            <a:extLst>
              <a:ext uri="{FF2B5EF4-FFF2-40B4-BE49-F238E27FC236}">
                <a16:creationId xmlns:a16="http://schemas.microsoft.com/office/drawing/2014/main" id="{65D0591F-60BA-683C-673A-D37059A2534D}"/>
              </a:ext>
            </a:extLst>
          </p:cNvPr>
          <p:cNvGraphicFramePr>
            <a:graphicFrameLocks noGrp="1"/>
          </p:cNvGraphicFramePr>
          <p:nvPr>
            <p:extLst>
              <p:ext uri="{D42A27DB-BD31-4B8C-83A1-F6EECF244321}">
                <p14:modId xmlns:p14="http://schemas.microsoft.com/office/powerpoint/2010/main" val="1898463987"/>
              </p:ext>
            </p:extLst>
          </p:nvPr>
        </p:nvGraphicFramePr>
        <p:xfrm>
          <a:off x="446314" y="1404257"/>
          <a:ext cx="5078142" cy="2310479"/>
        </p:xfrm>
        <a:graphic>
          <a:graphicData uri="http://schemas.openxmlformats.org/drawingml/2006/table">
            <a:tbl>
              <a:tblPr firstRow="1" bandRow="1">
                <a:tableStyleId>{835A4D8C-3D04-48B3-95EB-75D704A72E10}</a:tableStyleId>
              </a:tblPr>
              <a:tblGrid>
                <a:gridCol w="1382485">
                  <a:extLst>
                    <a:ext uri="{9D8B030D-6E8A-4147-A177-3AD203B41FA5}">
                      <a16:colId xmlns:a16="http://schemas.microsoft.com/office/drawing/2014/main" val="2609484105"/>
                    </a:ext>
                  </a:extLst>
                </a:gridCol>
                <a:gridCol w="3695657">
                  <a:extLst>
                    <a:ext uri="{9D8B030D-6E8A-4147-A177-3AD203B41FA5}">
                      <a16:colId xmlns:a16="http://schemas.microsoft.com/office/drawing/2014/main" val="2395161715"/>
                    </a:ext>
                  </a:extLst>
                </a:gridCol>
              </a:tblGrid>
              <a:tr h="478971">
                <a:tc>
                  <a:txBody>
                    <a:bodyPr/>
                    <a:lstStyle/>
                    <a:p>
                      <a:pPr algn="ctr"/>
                      <a:r>
                        <a:rPr lang="en-US"/>
                        <a:t>Model</a:t>
                      </a:r>
                    </a:p>
                  </a:txBody>
                  <a:tcPr/>
                </a:tc>
                <a:tc>
                  <a:txBody>
                    <a:bodyPr/>
                    <a:lstStyle/>
                    <a:p>
                      <a:pPr algn="ctr"/>
                      <a:r>
                        <a:rPr lang="en-US"/>
                        <a:t>Performance </a:t>
                      </a:r>
                    </a:p>
                  </a:txBody>
                  <a:tcPr/>
                </a:tc>
                <a:extLst>
                  <a:ext uri="{0D108BD9-81ED-4DB2-BD59-A6C34878D82A}">
                    <a16:rowId xmlns:a16="http://schemas.microsoft.com/office/drawing/2014/main" val="924727031"/>
                  </a:ext>
                </a:extLst>
              </a:tr>
              <a:tr h="457877">
                <a:tc>
                  <a:txBody>
                    <a:bodyPr/>
                    <a:lstStyle/>
                    <a:p>
                      <a:r>
                        <a:rPr lang="en-US" b="1">
                          <a:latin typeface="+mj-lt"/>
                        </a:rPr>
                        <a:t>SVM</a:t>
                      </a:r>
                    </a:p>
                  </a:txBody>
                  <a:tcPr/>
                </a:tc>
                <a:tc>
                  <a:txBody>
                    <a:bodyPr/>
                    <a:lstStyle/>
                    <a:p>
                      <a:r>
                        <a:rPr lang="en-US"/>
                        <a:t>76%</a:t>
                      </a:r>
                    </a:p>
                  </a:txBody>
                  <a:tcPr/>
                </a:tc>
                <a:extLst>
                  <a:ext uri="{0D108BD9-81ED-4DB2-BD59-A6C34878D82A}">
                    <a16:rowId xmlns:a16="http://schemas.microsoft.com/office/drawing/2014/main" val="1341448150"/>
                  </a:ext>
                </a:extLst>
              </a:tr>
              <a:tr h="45787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a:latin typeface="+mj-lt"/>
                          <a:ea typeface="Segoe UI Symbol"/>
                        </a:rPr>
                        <a:t>Naïve Bayes</a:t>
                      </a:r>
                    </a:p>
                  </a:txBody>
                  <a:tcPr/>
                </a:tc>
                <a:tc>
                  <a:txBody>
                    <a:bodyPr/>
                    <a:lstStyle/>
                    <a:p>
                      <a:r>
                        <a:rPr lang="en-US"/>
                        <a:t>33%</a:t>
                      </a:r>
                    </a:p>
                  </a:txBody>
                  <a:tcPr/>
                </a:tc>
                <a:extLst>
                  <a:ext uri="{0D108BD9-81ED-4DB2-BD59-A6C34878D82A}">
                    <a16:rowId xmlns:a16="http://schemas.microsoft.com/office/drawing/2014/main" val="4175033668"/>
                  </a:ext>
                </a:extLst>
              </a:tr>
              <a:tr h="457877">
                <a:tc>
                  <a:txBody>
                    <a:bodyPr/>
                    <a:lstStyle/>
                    <a:p>
                      <a:r>
                        <a:rPr lang="en-US" b="1">
                          <a:latin typeface="+mj-lt"/>
                        </a:rPr>
                        <a:t>CNN</a:t>
                      </a:r>
                    </a:p>
                  </a:txBody>
                  <a:tcPr/>
                </a:tc>
                <a:tc>
                  <a:txBody>
                    <a:bodyPr/>
                    <a:lstStyle/>
                    <a:p>
                      <a:r>
                        <a:rPr lang="en-US"/>
                        <a:t>81%</a:t>
                      </a:r>
                    </a:p>
                  </a:txBody>
                  <a:tcPr/>
                </a:tc>
                <a:extLst>
                  <a:ext uri="{0D108BD9-81ED-4DB2-BD59-A6C34878D82A}">
                    <a16:rowId xmlns:a16="http://schemas.microsoft.com/office/drawing/2014/main" val="247826304"/>
                  </a:ext>
                </a:extLst>
              </a:tr>
              <a:tr h="457877">
                <a:tc>
                  <a:txBody>
                    <a:bodyPr/>
                    <a:lstStyle/>
                    <a:p>
                      <a:r>
                        <a:rPr lang="en-US" b="1">
                          <a:latin typeface="+mj-lt"/>
                        </a:rPr>
                        <a:t>RNN</a:t>
                      </a:r>
                    </a:p>
                  </a:txBody>
                  <a:tcPr/>
                </a:tc>
                <a:tc>
                  <a:txBody>
                    <a:bodyPr/>
                    <a:lstStyle/>
                    <a:p>
                      <a:r>
                        <a:rPr lang="en-US"/>
                        <a:t>52.52%</a:t>
                      </a:r>
                    </a:p>
                  </a:txBody>
                  <a:tcPr/>
                </a:tc>
                <a:extLst>
                  <a:ext uri="{0D108BD9-81ED-4DB2-BD59-A6C34878D82A}">
                    <a16:rowId xmlns:a16="http://schemas.microsoft.com/office/drawing/2014/main" val="1597538766"/>
                  </a:ext>
                </a:extLst>
              </a:tr>
            </a:tbl>
          </a:graphicData>
        </a:graphic>
      </p:graphicFrame>
    </p:spTree>
    <p:extLst>
      <p:ext uri="{BB962C8B-B14F-4D97-AF65-F5344CB8AC3E}">
        <p14:creationId xmlns:p14="http://schemas.microsoft.com/office/powerpoint/2010/main" val="316710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2DC11A-CE2B-AD9E-0F74-9B6E046E3A4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a:t>
            </a:fld>
            <a:endParaRPr lang="en-US"/>
          </a:p>
        </p:txBody>
      </p:sp>
      <p:sp>
        <p:nvSpPr>
          <p:cNvPr id="3" name="Text Placeholder 2">
            <a:extLst>
              <a:ext uri="{FF2B5EF4-FFF2-40B4-BE49-F238E27FC236}">
                <a16:creationId xmlns:a16="http://schemas.microsoft.com/office/drawing/2014/main" id="{DD041600-EFC3-8D79-4B62-BFA7CDD67579}"/>
              </a:ext>
            </a:extLst>
          </p:cNvPr>
          <p:cNvSpPr>
            <a:spLocks noGrp="1"/>
          </p:cNvSpPr>
          <p:nvPr>
            <p:ph type="body" idx="1"/>
          </p:nvPr>
        </p:nvSpPr>
        <p:spPr>
          <a:xfrm>
            <a:off x="0" y="1160979"/>
            <a:ext cx="5958703" cy="4807201"/>
          </a:xfrm>
        </p:spPr>
        <p:txBody>
          <a:bodyPr/>
          <a:lstStyle/>
          <a:p>
            <a:r>
              <a:rPr lang="en-US">
                <a:latin typeface="Segoe UI Symbol" panose="020B0502040204020203" pitchFamily="34" charset="0"/>
                <a:ea typeface="Segoe UI Symbol" panose="020B0502040204020203" pitchFamily="34" charset="0"/>
              </a:rPr>
              <a:t>Business Objective </a:t>
            </a:r>
            <a:endParaRPr lang="en-US" altLang="zh-TW">
              <a:latin typeface="Segoe UI Symbol" panose="020B0502040204020203" pitchFamily="34" charset="0"/>
              <a:ea typeface="Segoe UI Symbol" panose="020B0502040204020203" pitchFamily="34" charset="0"/>
            </a:endParaRPr>
          </a:p>
          <a:p>
            <a:endParaRPr lang="en-US" altLang="zh-TW">
              <a:latin typeface="Segoe UI Symbol" panose="020B0502040204020203" pitchFamily="34" charset="0"/>
              <a:ea typeface="Segoe UI Symbol" panose="020B0502040204020203" pitchFamily="34" charset="0"/>
            </a:endParaRPr>
          </a:p>
          <a:p>
            <a:r>
              <a:rPr lang="en-US" altLang="zh-TW">
                <a:latin typeface="Segoe UI Symbol" panose="020B0502040204020203" pitchFamily="34" charset="0"/>
                <a:ea typeface="Segoe UI Symbol" panose="020B0502040204020203" pitchFamily="34" charset="0"/>
              </a:rPr>
              <a:t>Problem Definition </a:t>
            </a:r>
          </a:p>
          <a:p>
            <a:endParaRPr lang="en-US" altLang="zh-TW">
              <a:latin typeface="Segoe UI Symbol" panose="020B0502040204020203" pitchFamily="34" charset="0"/>
              <a:ea typeface="Segoe UI Symbol" panose="020B0502040204020203" pitchFamily="34" charset="0"/>
            </a:endParaRPr>
          </a:p>
          <a:p>
            <a:r>
              <a:rPr lang="en-US" altLang="zh-TW">
                <a:latin typeface="Segoe UI Symbol" panose="020B0502040204020203" pitchFamily="34" charset="0"/>
                <a:ea typeface="Segoe UI Symbol" panose="020B0502040204020203" pitchFamily="34" charset="0"/>
              </a:rPr>
              <a:t>Data Collection &amp; Analysis</a:t>
            </a:r>
          </a:p>
          <a:p>
            <a:endParaRPr lang="en-US" altLang="zh-TW">
              <a:latin typeface="Segoe UI Symbol" panose="020B0502040204020203" pitchFamily="34" charset="0"/>
              <a:ea typeface="Segoe UI Symbol" panose="020B0502040204020203" pitchFamily="34" charset="0"/>
            </a:endParaRPr>
          </a:p>
          <a:p>
            <a:r>
              <a:rPr lang="en-US" altLang="zh-TW">
                <a:latin typeface="Segoe UI Symbol" panose="020B0502040204020203" pitchFamily="34" charset="0"/>
                <a:ea typeface="Segoe UI Symbol" panose="020B0502040204020203" pitchFamily="34" charset="0"/>
              </a:rPr>
              <a:t>Modelling Approach</a:t>
            </a:r>
          </a:p>
          <a:p>
            <a:endParaRPr lang="en-US" altLang="zh-TW">
              <a:latin typeface="Segoe UI Symbol" panose="020B0502040204020203" pitchFamily="34" charset="0"/>
              <a:ea typeface="Segoe UI Symbol" panose="020B0502040204020203" pitchFamily="34" charset="0"/>
            </a:endParaRPr>
          </a:p>
          <a:p>
            <a:r>
              <a:rPr lang="en-US" altLang="zh-TW">
                <a:latin typeface="Segoe UI Symbol" panose="020B0502040204020203" pitchFamily="34" charset="0"/>
                <a:ea typeface="Segoe UI Symbol" panose="020B0502040204020203" pitchFamily="34" charset="0"/>
              </a:rPr>
              <a:t>Model Interpretation</a:t>
            </a:r>
          </a:p>
          <a:p>
            <a:pPr marL="114300" indent="0">
              <a:buNone/>
            </a:pPr>
            <a:endParaRPr lang="en-US" altLang="zh-TW">
              <a:latin typeface="Segoe UI Symbol" panose="020B0502040204020203" pitchFamily="34" charset="0"/>
              <a:ea typeface="Segoe UI Symbol" panose="020B0502040204020203" pitchFamily="34" charset="0"/>
            </a:endParaRPr>
          </a:p>
          <a:p>
            <a:r>
              <a:rPr lang="en-US" altLang="zh-TW">
                <a:latin typeface="Segoe UI Symbol" panose="020B0502040204020203" pitchFamily="34" charset="0"/>
                <a:ea typeface="Segoe UI Symbol" panose="020B0502040204020203" pitchFamily="34" charset="0"/>
              </a:rPr>
              <a:t>Conclusion</a:t>
            </a:r>
            <a:endParaRPr lang="zh-TW" altLang="en-US">
              <a:latin typeface="Segoe UI Symbol" panose="020B0502040204020203" pitchFamily="34" charset="0"/>
            </a:endParaRPr>
          </a:p>
        </p:txBody>
      </p:sp>
      <p:pic>
        <p:nvPicPr>
          <p:cNvPr id="7" name="Picture 6" descr="Writing an appointment on a paper agenda">
            <a:extLst>
              <a:ext uri="{FF2B5EF4-FFF2-40B4-BE49-F238E27FC236}">
                <a16:creationId xmlns:a16="http://schemas.microsoft.com/office/drawing/2014/main" id="{606DDC2D-1EFD-A5F4-04B4-0C49C2EB745D}"/>
              </a:ext>
            </a:extLst>
          </p:cNvPr>
          <p:cNvPicPr>
            <a:picLocks noChangeAspect="1"/>
          </p:cNvPicPr>
          <p:nvPr/>
        </p:nvPicPr>
        <p:blipFill rotWithShape="1">
          <a:blip r:embed="rId2"/>
          <a:srcRect r="41962" b="-1"/>
          <a:stretch/>
        </p:blipFill>
        <p:spPr>
          <a:xfrm>
            <a:off x="5958703" y="0"/>
            <a:ext cx="6233297" cy="5798924"/>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8" name="Picture 7" descr="A picture containing icon&#10;&#10;Description automatically generated">
            <a:extLst>
              <a:ext uri="{FF2B5EF4-FFF2-40B4-BE49-F238E27FC236}">
                <a16:creationId xmlns:a16="http://schemas.microsoft.com/office/drawing/2014/main" id="{8E8A3C0E-516B-F241-12A5-E85A8C682E1D}"/>
              </a:ext>
            </a:extLst>
          </p:cNvPr>
          <p:cNvPicPr>
            <a:picLocks noChangeAspect="1"/>
          </p:cNvPicPr>
          <p:nvPr/>
        </p:nvPicPr>
        <p:blipFill rotWithShape="1">
          <a:blip r:embed="rId3">
            <a:extLst>
              <a:ext uri="{28A0092B-C50C-407E-A947-70E740481C1C}">
                <a14:useLocalDpi xmlns:a14="http://schemas.microsoft.com/office/drawing/2010/main" val="0"/>
              </a:ext>
            </a:extLst>
          </a:blip>
          <a:srcRect l="16183" r="16183"/>
          <a:stretch/>
        </p:blipFill>
        <p:spPr>
          <a:xfrm>
            <a:off x="11302231" y="-3925"/>
            <a:ext cx="784520" cy="1164905"/>
          </a:xfrm>
          <a:prstGeom prst="rect">
            <a:avLst/>
          </a:prstGeom>
        </p:spPr>
      </p:pic>
      <p:sp>
        <p:nvSpPr>
          <p:cNvPr id="9" name="Title 1">
            <a:extLst>
              <a:ext uri="{FF2B5EF4-FFF2-40B4-BE49-F238E27FC236}">
                <a16:creationId xmlns:a16="http://schemas.microsoft.com/office/drawing/2014/main" id="{AC11C019-1118-B954-C811-948BCDB7DA44}"/>
              </a:ext>
            </a:extLst>
          </p:cNvPr>
          <p:cNvSpPr>
            <a:spLocks noGrp="1"/>
          </p:cNvSpPr>
          <p:nvPr>
            <p:ph type="title"/>
          </p:nvPr>
        </p:nvSpPr>
        <p:spPr>
          <a:xfrm>
            <a:off x="105249" y="166658"/>
            <a:ext cx="5658553" cy="631541"/>
          </a:xfrm>
        </p:spPr>
        <p:txBody>
          <a:bodyPr vert="horz" lIns="91440" tIns="45720" rIns="91440" bIns="45720" rtlCol="0" anchor="b">
            <a:noAutofit/>
          </a:bodyPr>
          <a:lstStyle/>
          <a:p>
            <a:r>
              <a:rPr lang="en-US" sz="3600" b="0">
                <a:solidFill>
                  <a:schemeClr val="bg2">
                    <a:lumMod val="50000"/>
                  </a:schemeClr>
                </a:solidFill>
                <a:latin typeface="+mj-lt"/>
                <a:cs typeface="Arial" panose="020B0604020202020204" pitchFamily="34" charset="0"/>
              </a:rPr>
              <a:t>Topics to be Discussed</a:t>
            </a:r>
          </a:p>
        </p:txBody>
      </p:sp>
      <p:sp>
        <p:nvSpPr>
          <p:cNvPr id="10" name="Rectangle 9">
            <a:extLst>
              <a:ext uri="{FF2B5EF4-FFF2-40B4-BE49-F238E27FC236}">
                <a16:creationId xmlns:a16="http://schemas.microsoft.com/office/drawing/2014/main" id="{E6739F96-420F-DD12-ACA1-6BDCBFD050E9}"/>
              </a:ext>
            </a:extLst>
          </p:cNvPr>
          <p:cNvSpPr/>
          <p:nvPr/>
        </p:nvSpPr>
        <p:spPr>
          <a:xfrm>
            <a:off x="0" y="6043285"/>
            <a:ext cx="354456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bg2">
                    <a:lumMod val="50000"/>
                  </a:schemeClr>
                </a:solidFill>
              </a:rPr>
              <a:t>Group</a:t>
            </a:r>
            <a:r>
              <a:rPr lang="en-US" sz="1200" b="1" i="0">
                <a:solidFill>
                  <a:schemeClr val="bg2">
                    <a:lumMod val="50000"/>
                  </a:schemeClr>
                </a:solidFill>
              </a:rPr>
              <a:t> 6</a:t>
            </a:r>
            <a:r>
              <a:rPr lang="en-US" sz="1200" b="1" i="0">
                <a:solidFill>
                  <a:schemeClr val="tx1">
                    <a:lumMod val="75000"/>
                    <a:lumOff val="25000"/>
                  </a:schemeClr>
                </a:solidFill>
              </a:rPr>
              <a:t>|  </a:t>
            </a:r>
            <a:r>
              <a:rPr lang="en-US" sz="1200" i="1">
                <a:solidFill>
                  <a:schemeClr val="bg2">
                    <a:lumMod val="50000"/>
                  </a:schemeClr>
                </a:solidFill>
                <a:latin typeface="Segoe UI Symbol" panose="020B0502040204020203" pitchFamily="34" charset="0"/>
                <a:ea typeface="Segoe UI Symbol" panose="020B0502040204020203" pitchFamily="34" charset="0"/>
              </a:rPr>
              <a:t>Text Classification using Deep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a:solidFill>
                <a:schemeClr val="bg2">
                  <a:lumMod val="50000"/>
                </a:schemeClr>
              </a:solidFill>
              <a:latin typeface="Segoe UI Symbol" panose="020B0502040204020203" pitchFamily="34" charset="0"/>
              <a:ea typeface="Segoe UI Symbol" panose="020B0502040204020203" pitchFamily="34" charset="0"/>
            </a:endParaRPr>
          </a:p>
        </p:txBody>
      </p:sp>
    </p:spTree>
    <p:extLst>
      <p:ext uri="{BB962C8B-B14F-4D97-AF65-F5344CB8AC3E}">
        <p14:creationId xmlns:p14="http://schemas.microsoft.com/office/powerpoint/2010/main" val="2310202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753DF9-2DE8-EE5D-D99C-95D003E7EC6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a:t>
            </a:fld>
            <a:endParaRPr lang="en-US"/>
          </a:p>
        </p:txBody>
      </p:sp>
      <p:sp>
        <p:nvSpPr>
          <p:cNvPr id="3" name="Text Placeholder 2">
            <a:extLst>
              <a:ext uri="{FF2B5EF4-FFF2-40B4-BE49-F238E27FC236}">
                <a16:creationId xmlns:a16="http://schemas.microsoft.com/office/drawing/2014/main" id="{49C2C8F9-4FBE-AFE9-E003-86CA602C45A9}"/>
              </a:ext>
            </a:extLst>
          </p:cNvPr>
          <p:cNvSpPr>
            <a:spLocks noGrp="1"/>
          </p:cNvSpPr>
          <p:nvPr>
            <p:ph type="body" idx="1"/>
          </p:nvPr>
        </p:nvSpPr>
        <p:spPr>
          <a:xfrm>
            <a:off x="302684" y="889518"/>
            <a:ext cx="10738540" cy="4909406"/>
          </a:xfrm>
        </p:spPr>
        <p:txBody>
          <a:bodyPr/>
          <a:lstStyle/>
          <a:p>
            <a:r>
              <a:rPr lang="en-US" altLang="zh-TW">
                <a:latin typeface="Segoe UI Symbol" panose="020B0502040204020203" pitchFamily="34" charset="0"/>
                <a:ea typeface="Segoe UI Symbol" panose="020B0502040204020203" pitchFamily="34" charset="0"/>
              </a:rPr>
              <a:t>Hackathon conducted by DataSolve with aims to provide Students an Opportunity</a:t>
            </a:r>
          </a:p>
          <a:p>
            <a:pPr lvl="1">
              <a:buFont typeface="Wingdings" panose="05000000000000000000" pitchFamily="2" charset="2"/>
              <a:buChar char="ü"/>
            </a:pPr>
            <a:r>
              <a:rPr lang="en-US" altLang="zh-TW">
                <a:latin typeface="Segoe UI Symbol" panose="020B0502040204020203" pitchFamily="34" charset="0"/>
                <a:ea typeface="Segoe UI Symbol" panose="020B0502040204020203" pitchFamily="34" charset="0"/>
              </a:rPr>
              <a:t>Connecting students to Wolters Kluwer executives with ideas on data science </a:t>
            </a:r>
          </a:p>
          <a:p>
            <a:pPr marL="114300" indent="0">
              <a:buNone/>
            </a:pPr>
            <a:endParaRPr lang="en-US" altLang="zh-TW">
              <a:latin typeface="Segoe UI Symbol" panose="020B0502040204020203" pitchFamily="34" charset="0"/>
              <a:ea typeface="Segoe UI Symbol" panose="020B0502040204020203" pitchFamily="34" charset="0"/>
            </a:endParaRPr>
          </a:p>
          <a:p>
            <a:endParaRPr lang="en-US" altLang="zh-TW">
              <a:latin typeface="Segoe UI Symbol" panose="020B0502040204020203" pitchFamily="34" charset="0"/>
              <a:ea typeface="Segoe UI Symbol" panose="020B0502040204020203" pitchFamily="34" charset="0"/>
            </a:endParaRPr>
          </a:p>
          <a:p>
            <a:r>
              <a:rPr lang="en-US">
                <a:latin typeface="Segoe UI Symbol" panose="020B0502040204020203" pitchFamily="34" charset="0"/>
                <a:ea typeface="Segoe UI Symbol" panose="020B0502040204020203" pitchFamily="34" charset="0"/>
              </a:rPr>
              <a:t>Text Classification problem to classify the rules and Regulation change against right industry</a:t>
            </a:r>
          </a:p>
          <a:p>
            <a:pPr lvl="1">
              <a:buFont typeface="Wingdings" panose="05000000000000000000" pitchFamily="2" charset="2"/>
              <a:buChar char="ü"/>
            </a:pPr>
            <a:r>
              <a:rPr lang="en-US">
                <a:latin typeface="Segoe UI Symbol" panose="020B0502040204020203" pitchFamily="34" charset="0"/>
                <a:ea typeface="Segoe UI Symbol" panose="020B0502040204020203" pitchFamily="34" charset="0"/>
              </a:rPr>
              <a:t>Easy to manage the amendments if changes are classified correctly</a:t>
            </a:r>
          </a:p>
          <a:p>
            <a:pPr lvl="1">
              <a:buFont typeface="Wingdings" panose="05000000000000000000" pitchFamily="2" charset="2"/>
              <a:buChar char="ü"/>
            </a:pPr>
            <a:r>
              <a:rPr lang="en-US">
                <a:latin typeface="Segoe UI Symbol" panose="020B0502040204020203" pitchFamily="34" charset="0"/>
                <a:ea typeface="Segoe UI Symbol" panose="020B0502040204020203" pitchFamily="34" charset="0"/>
              </a:rPr>
              <a:t>Avoid regularity Violations if amendments are done on time</a:t>
            </a:r>
          </a:p>
          <a:p>
            <a:pPr lvl="1">
              <a:buFont typeface="Wingdings" panose="05000000000000000000" pitchFamily="2" charset="2"/>
              <a:buChar char="ü"/>
            </a:pPr>
            <a:endParaRPr lang="en-US">
              <a:latin typeface="Segoe UI Symbol" panose="020B0502040204020203" pitchFamily="34" charset="0"/>
              <a:ea typeface="Segoe UI Symbol" panose="020B0502040204020203" pitchFamily="34" charset="0"/>
            </a:endParaRPr>
          </a:p>
          <a:p>
            <a:pPr marL="114300" indent="0">
              <a:buNone/>
            </a:pPr>
            <a:r>
              <a:rPr lang="en-US">
                <a:latin typeface="Segoe UI Symbol" panose="020B0502040204020203" pitchFamily="34" charset="0"/>
                <a:ea typeface="Segoe UI Symbol" panose="020B0502040204020203" pitchFamily="34" charset="0"/>
              </a:rPr>
              <a:t> </a:t>
            </a:r>
          </a:p>
          <a:p>
            <a:r>
              <a:rPr lang="en-US">
                <a:latin typeface="Segoe UI Symbol" panose="020B0502040204020203" pitchFamily="34" charset="0"/>
                <a:ea typeface="Segoe UI Symbol" panose="020B0502040204020203" pitchFamily="34" charset="0"/>
              </a:rPr>
              <a:t>Dataset consists regulatory changes for Banking, Insurance and Financial services providers</a:t>
            </a:r>
          </a:p>
          <a:p>
            <a:pPr lvl="1">
              <a:buFont typeface="Wingdings" panose="05000000000000000000" pitchFamily="2" charset="2"/>
              <a:buChar char="ü"/>
            </a:pPr>
            <a:r>
              <a:rPr lang="en-US">
                <a:latin typeface="Segoe UI Symbol" panose="020B0502040204020203" pitchFamily="34" charset="0"/>
                <a:ea typeface="Segoe UI Symbol" panose="020B0502040204020203" pitchFamily="34" charset="0"/>
              </a:rPr>
              <a:t>Consists of regulation name , summary text of regulation change </a:t>
            </a:r>
          </a:p>
          <a:p>
            <a:pPr lvl="1">
              <a:buFont typeface="Wingdings" panose="05000000000000000000" pitchFamily="2" charset="2"/>
              <a:buChar char="ü"/>
            </a:pPr>
            <a:r>
              <a:rPr lang="en-US">
                <a:latin typeface="Segoe UI Symbol" panose="020B0502040204020203" pitchFamily="34" charset="0"/>
                <a:ea typeface="Segoe UI Symbol" panose="020B0502040204020203" pitchFamily="34" charset="0"/>
              </a:rPr>
              <a:t>Classify the regulation change and tag against the Industry based on their importance</a:t>
            </a:r>
          </a:p>
          <a:p>
            <a:pPr lvl="1">
              <a:buFont typeface="Wingdings" panose="05000000000000000000" pitchFamily="2" charset="2"/>
              <a:buChar char="ü"/>
            </a:pPr>
            <a:r>
              <a:rPr lang="en-US">
                <a:latin typeface="Segoe UI Symbol" panose="020B0502040204020203" pitchFamily="34" charset="0"/>
                <a:ea typeface="Segoe UI Symbol" panose="020B0502040204020203" pitchFamily="34" charset="0"/>
              </a:rPr>
              <a:t>Important and can even automate their assignment to the right people/areas</a:t>
            </a:r>
          </a:p>
          <a:p>
            <a:endParaRPr lang="en-US">
              <a:latin typeface="Times New Roman" panose="02020603050405020304" pitchFamily="18" charset="0"/>
              <a:cs typeface="Times New Roman" panose="02020603050405020304" pitchFamily="18" charset="0"/>
            </a:endParaRPr>
          </a:p>
          <a:p>
            <a:endParaRPr lang="en-US" sz="1800">
              <a:latin typeface="Times New Roman" panose="02020603050405020304" pitchFamily="18" charset="0"/>
              <a:cs typeface="Times New Roman" panose="02020603050405020304" pitchFamily="18" charset="0"/>
            </a:endParaRPr>
          </a:p>
          <a:p>
            <a:endParaRPr lang="en-US" sz="1800">
              <a:latin typeface="Times New Roman" panose="02020603050405020304" pitchFamily="18" charset="0"/>
              <a:cs typeface="Times New Roman" panose="02020603050405020304" pitchFamily="18" charset="0"/>
            </a:endParaRPr>
          </a:p>
          <a:p>
            <a:endParaRPr lang="en-US" sz="1800">
              <a:latin typeface="Times New Roman" panose="02020603050405020304" pitchFamily="18" charset="0"/>
              <a:cs typeface="Times New Roman" panose="02020603050405020304" pitchFamily="18" charset="0"/>
            </a:endParaRPr>
          </a:p>
          <a:p>
            <a:pPr marL="114300" indent="0">
              <a:buNone/>
            </a:pPr>
            <a:r>
              <a:rPr lang="en-US" altLang="zh-TW">
                <a:latin typeface="Segoe UI Symbol" panose="020B0502040204020203" pitchFamily="34" charset="0"/>
                <a:ea typeface="Segoe UI Symbol" panose="020B0502040204020203" pitchFamily="34" charset="0"/>
              </a:rPr>
              <a:t> </a:t>
            </a:r>
            <a:endParaRPr lang="zh-TW" altLang="en-US">
              <a:latin typeface="Segoe UI Symbol" panose="020B0502040204020203" pitchFamily="34" charset="0"/>
            </a:endParaRPr>
          </a:p>
        </p:txBody>
      </p:sp>
      <p:sp>
        <p:nvSpPr>
          <p:cNvPr id="7" name="Rectangle 6">
            <a:extLst>
              <a:ext uri="{FF2B5EF4-FFF2-40B4-BE49-F238E27FC236}">
                <a16:creationId xmlns:a16="http://schemas.microsoft.com/office/drawing/2014/main" id="{F8E35D85-B913-5660-6AA7-7C638B7BB89C}"/>
              </a:ext>
            </a:extLst>
          </p:cNvPr>
          <p:cNvSpPr/>
          <p:nvPr/>
        </p:nvSpPr>
        <p:spPr>
          <a:xfrm>
            <a:off x="227454" y="5850356"/>
            <a:ext cx="354456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bg2">
                    <a:lumMod val="50000"/>
                  </a:schemeClr>
                </a:solidFill>
              </a:rPr>
              <a:t>Group</a:t>
            </a:r>
            <a:r>
              <a:rPr lang="en-US" sz="1200" b="1" i="0">
                <a:solidFill>
                  <a:schemeClr val="bg2">
                    <a:lumMod val="50000"/>
                  </a:schemeClr>
                </a:solidFill>
              </a:rPr>
              <a:t> 6</a:t>
            </a:r>
            <a:r>
              <a:rPr lang="en-US" sz="1200" b="1" i="0">
                <a:solidFill>
                  <a:schemeClr val="tx1">
                    <a:lumMod val="75000"/>
                    <a:lumOff val="25000"/>
                  </a:schemeClr>
                </a:solidFill>
              </a:rPr>
              <a:t>|  </a:t>
            </a:r>
            <a:r>
              <a:rPr lang="en-US" sz="1200" i="1">
                <a:solidFill>
                  <a:schemeClr val="bg2">
                    <a:lumMod val="50000"/>
                  </a:schemeClr>
                </a:solidFill>
                <a:latin typeface="Segoe UI Symbol" panose="020B0502040204020203" pitchFamily="34" charset="0"/>
                <a:ea typeface="Segoe UI Symbol" panose="020B0502040204020203" pitchFamily="34" charset="0"/>
              </a:rPr>
              <a:t>Text Classification using Deep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a:solidFill>
                <a:schemeClr val="bg2">
                  <a:lumMod val="50000"/>
                </a:schemeClr>
              </a:solidFill>
              <a:latin typeface="Segoe UI Symbol" panose="020B0502040204020203" pitchFamily="34" charset="0"/>
              <a:ea typeface="Segoe UI Symbol" panose="020B0502040204020203" pitchFamily="34" charset="0"/>
            </a:endParaRPr>
          </a:p>
        </p:txBody>
      </p:sp>
      <p:pic>
        <p:nvPicPr>
          <p:cNvPr id="9" name="Picture 8" descr="A picture containing icon&#10;&#10;Description automatically generated">
            <a:extLst>
              <a:ext uri="{FF2B5EF4-FFF2-40B4-BE49-F238E27FC236}">
                <a16:creationId xmlns:a16="http://schemas.microsoft.com/office/drawing/2014/main" id="{4C4D40F8-0B78-8F6D-4485-46570AE24F03}"/>
              </a:ext>
            </a:extLst>
          </p:cNvPr>
          <p:cNvPicPr>
            <a:picLocks noChangeAspect="1"/>
          </p:cNvPicPr>
          <p:nvPr/>
        </p:nvPicPr>
        <p:blipFill rotWithShape="1">
          <a:blip r:embed="rId2">
            <a:extLst>
              <a:ext uri="{28A0092B-C50C-407E-A947-70E740481C1C}">
                <a14:useLocalDpi xmlns:a14="http://schemas.microsoft.com/office/drawing/2010/main" val="0"/>
              </a:ext>
            </a:extLst>
          </a:blip>
          <a:srcRect l="16183" r="16183"/>
          <a:stretch/>
        </p:blipFill>
        <p:spPr>
          <a:xfrm>
            <a:off x="11107025" y="-3925"/>
            <a:ext cx="784520" cy="1164905"/>
          </a:xfrm>
          <a:prstGeom prst="rect">
            <a:avLst/>
          </a:prstGeom>
        </p:spPr>
      </p:pic>
      <p:sp>
        <p:nvSpPr>
          <p:cNvPr id="10" name="Title 1">
            <a:extLst>
              <a:ext uri="{FF2B5EF4-FFF2-40B4-BE49-F238E27FC236}">
                <a16:creationId xmlns:a16="http://schemas.microsoft.com/office/drawing/2014/main" id="{89060DE5-E06D-E47D-2E72-D5BF35F07B19}"/>
              </a:ext>
            </a:extLst>
          </p:cNvPr>
          <p:cNvSpPr>
            <a:spLocks noGrp="1"/>
          </p:cNvSpPr>
          <p:nvPr>
            <p:ph type="title"/>
          </p:nvPr>
        </p:nvSpPr>
        <p:spPr>
          <a:xfrm>
            <a:off x="366048" y="133564"/>
            <a:ext cx="3973385" cy="588003"/>
          </a:xfrm>
          <a:noFill/>
        </p:spPr>
        <p:txBody>
          <a:bodyPr vert="horz" lIns="91440" tIns="45720" rIns="91440" bIns="45720" rtlCol="0" anchor="b">
            <a:normAutofit fontScale="90000"/>
          </a:bodyPr>
          <a:lstStyle/>
          <a:p>
            <a:r>
              <a:rPr lang="en-US" sz="3600">
                <a:solidFill>
                  <a:schemeClr val="bg2">
                    <a:lumMod val="50000"/>
                  </a:schemeClr>
                </a:solidFill>
                <a:latin typeface="Segoe UI Symbol" panose="020B0502040204020203" pitchFamily="34" charset="0"/>
                <a:ea typeface="Segoe UI Symbol" panose="020B0502040204020203" pitchFamily="34" charset="0"/>
              </a:rPr>
              <a:t>Business Objective</a:t>
            </a:r>
          </a:p>
        </p:txBody>
      </p:sp>
    </p:spTree>
    <p:extLst>
      <p:ext uri="{BB962C8B-B14F-4D97-AF65-F5344CB8AC3E}">
        <p14:creationId xmlns:p14="http://schemas.microsoft.com/office/powerpoint/2010/main" val="33962197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753DF9-2DE8-EE5D-D99C-95D003E7EC6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sp>
        <p:nvSpPr>
          <p:cNvPr id="3" name="Text Placeholder 2">
            <a:extLst>
              <a:ext uri="{FF2B5EF4-FFF2-40B4-BE49-F238E27FC236}">
                <a16:creationId xmlns:a16="http://schemas.microsoft.com/office/drawing/2014/main" id="{49C2C8F9-4FBE-AFE9-E003-86CA602C45A9}"/>
              </a:ext>
            </a:extLst>
          </p:cNvPr>
          <p:cNvSpPr>
            <a:spLocks noGrp="1"/>
          </p:cNvSpPr>
          <p:nvPr>
            <p:ph type="body" idx="1"/>
          </p:nvPr>
        </p:nvSpPr>
        <p:spPr>
          <a:xfrm>
            <a:off x="300454" y="721567"/>
            <a:ext cx="11188639" cy="4909406"/>
          </a:xfrm>
        </p:spPr>
        <p:txBody>
          <a:bodyPr/>
          <a:lstStyle/>
          <a:p>
            <a:pPr marL="114300" indent="0">
              <a:buNone/>
            </a:pPr>
            <a:endParaRPr lang="en-US" altLang="zh-TW"/>
          </a:p>
          <a:p>
            <a:r>
              <a:rPr lang="en-US" altLang="zh-TW">
                <a:latin typeface="Segoe UI Symbol" panose="020B0502040204020203" pitchFamily="34" charset="0"/>
                <a:ea typeface="Segoe UI Symbol" panose="020B0502040204020203" pitchFamily="34" charset="0"/>
              </a:rPr>
              <a:t>Use Machine Learning Models to classify the Regulations summary</a:t>
            </a:r>
          </a:p>
          <a:p>
            <a:pPr lvl="1">
              <a:buFont typeface="Wingdings" panose="05000000000000000000" pitchFamily="2" charset="2"/>
              <a:buChar char="Ø"/>
            </a:pPr>
            <a:r>
              <a:rPr lang="en-US" altLang="zh-TW">
                <a:latin typeface="Segoe UI Symbol" panose="020B0502040204020203" pitchFamily="34" charset="0"/>
                <a:ea typeface="Segoe UI Symbol" panose="020B0502040204020203" pitchFamily="34" charset="0"/>
              </a:rPr>
              <a:t>Predict the class of the document for each document</a:t>
            </a:r>
          </a:p>
          <a:p>
            <a:pPr lvl="1">
              <a:buFont typeface="Wingdings" panose="05000000000000000000" pitchFamily="2" charset="2"/>
              <a:buChar char="Ø"/>
            </a:pPr>
            <a:r>
              <a:rPr lang="en-US" altLang="zh-TW">
                <a:latin typeface="Segoe UI Symbol" panose="020B0502040204020203" pitchFamily="34" charset="0"/>
                <a:ea typeface="Segoe UI Symbol" panose="020B0502040204020203" pitchFamily="34" charset="0"/>
              </a:rPr>
              <a:t>Document might fall under multiple classes</a:t>
            </a:r>
          </a:p>
          <a:p>
            <a:pPr lvl="1">
              <a:buFont typeface="Wingdings" panose="05000000000000000000" pitchFamily="2" charset="2"/>
              <a:buChar char="Ø"/>
            </a:pPr>
            <a:endParaRPr lang="en-US" altLang="zh-TW">
              <a:latin typeface="Segoe UI Symbol" panose="020B0502040204020203" pitchFamily="34" charset="0"/>
              <a:ea typeface="Segoe UI Symbol" panose="020B0502040204020203" pitchFamily="34" charset="0"/>
            </a:endParaRPr>
          </a:p>
          <a:p>
            <a:r>
              <a:rPr lang="en-US" altLang="zh-TW">
                <a:latin typeface="Segoe UI Symbol" panose="020B0502040204020203" pitchFamily="34" charset="0"/>
                <a:ea typeface="Segoe UI Symbol" panose="020B0502040204020203" pitchFamily="34" charset="0"/>
              </a:rPr>
              <a:t>Data Source contains both Training and Test dataset</a:t>
            </a:r>
          </a:p>
          <a:p>
            <a:pPr lvl="1">
              <a:buFont typeface="Wingdings" panose="05000000000000000000" pitchFamily="2" charset="2"/>
              <a:buChar char="Ø"/>
            </a:pPr>
            <a:r>
              <a:rPr lang="en-US">
                <a:latin typeface="Segoe UI Symbol" panose="020B0502040204020203" pitchFamily="34" charset="0"/>
                <a:ea typeface="Segoe UI Symbol" panose="020B0502040204020203" pitchFamily="34" charset="0"/>
              </a:rPr>
              <a:t>Dataset is around regulatory changes for Banking, Insurance and financial services providers</a:t>
            </a:r>
          </a:p>
          <a:p>
            <a:pPr lvl="1">
              <a:buFont typeface="Wingdings" panose="05000000000000000000" pitchFamily="2" charset="2"/>
              <a:buChar char="Ø"/>
            </a:pPr>
            <a:r>
              <a:rPr lang="en-US">
                <a:latin typeface="Segoe UI Symbol" panose="020B0502040204020203" pitchFamily="34" charset="0"/>
                <a:ea typeface="Segoe UI Symbol" panose="020B0502040204020203" pitchFamily="34" charset="0"/>
              </a:rPr>
              <a:t>Training Data contains regulation title (name) and the summary text</a:t>
            </a:r>
          </a:p>
          <a:p>
            <a:pPr lvl="1">
              <a:buFont typeface="Wingdings" panose="05000000000000000000" pitchFamily="2" charset="2"/>
              <a:buChar char="Ø"/>
            </a:pPr>
            <a:r>
              <a:rPr lang="en-US">
                <a:latin typeface="Segoe UI Symbol" panose="020B0502040204020203" pitchFamily="34" charset="0"/>
                <a:ea typeface="Segoe UI Symbol" panose="020B0502040204020203" pitchFamily="34" charset="0"/>
              </a:rPr>
              <a:t>Test Data contains on the summary text</a:t>
            </a:r>
          </a:p>
          <a:p>
            <a:pPr lvl="1">
              <a:buFont typeface="Wingdings" panose="05000000000000000000" pitchFamily="2" charset="2"/>
              <a:buChar char="Ø"/>
            </a:pPr>
            <a:r>
              <a:rPr lang="en-US">
                <a:latin typeface="Segoe UI Symbol" panose="020B0502040204020203" pitchFamily="34" charset="0"/>
                <a:ea typeface="Segoe UI Symbol" panose="020B0502040204020203" pitchFamily="34" charset="0"/>
              </a:rPr>
              <a:t>Contains 9151 unique Text Documents and needs to be classified into 50 classes</a:t>
            </a:r>
          </a:p>
          <a:p>
            <a:pPr marL="584200" lvl="1" indent="0">
              <a:buNone/>
            </a:pPr>
            <a:endParaRPr lang="en-US">
              <a:latin typeface="Times New Roman" panose="02020603050405020304" pitchFamily="18" charset="0"/>
              <a:cs typeface="Times New Roman" panose="02020603050405020304" pitchFamily="18" charset="0"/>
            </a:endParaRPr>
          </a:p>
          <a:p>
            <a:r>
              <a:rPr lang="en-US">
                <a:latin typeface="Segoe UI Symbol" panose="020B0502040204020203" pitchFamily="34" charset="0"/>
                <a:ea typeface="Segoe UI Symbol" panose="020B0502040204020203" pitchFamily="34" charset="0"/>
              </a:rPr>
              <a:t>Model Evaluation model shall be evaluated against the test data</a:t>
            </a:r>
          </a:p>
          <a:p>
            <a:pPr lvl="1">
              <a:buFont typeface="Wingdings" panose="05000000000000000000" pitchFamily="2" charset="2"/>
              <a:buChar char="ü"/>
            </a:pPr>
            <a:r>
              <a:rPr lang="en-US">
                <a:latin typeface="Segoe UI Symbol" panose="020B0502040204020203" pitchFamily="34" charset="0"/>
                <a:ea typeface="Segoe UI Symbol" panose="020B0502040204020203" pitchFamily="34" charset="0"/>
              </a:rPr>
              <a:t>Expected accuracy is close to 85% as per the latest submission report</a:t>
            </a:r>
          </a:p>
          <a:p>
            <a:endParaRPr lang="en-US" sz="1800">
              <a:latin typeface="Times New Roman" panose="02020603050405020304" pitchFamily="18" charset="0"/>
              <a:cs typeface="Times New Roman" panose="02020603050405020304" pitchFamily="18" charset="0"/>
            </a:endParaRPr>
          </a:p>
          <a:p>
            <a:endParaRPr lang="en-US" sz="1800">
              <a:latin typeface="Times New Roman" panose="02020603050405020304" pitchFamily="18" charset="0"/>
              <a:cs typeface="Times New Roman" panose="02020603050405020304" pitchFamily="18" charset="0"/>
            </a:endParaRPr>
          </a:p>
          <a:p>
            <a:pPr marL="114300" indent="0">
              <a:buNone/>
            </a:pPr>
            <a:r>
              <a:rPr lang="en-US" altLang="zh-TW">
                <a:latin typeface="Segoe UI Symbol" panose="020B0502040204020203" pitchFamily="34" charset="0"/>
                <a:ea typeface="Segoe UI Symbol" panose="020B0502040204020203" pitchFamily="34" charset="0"/>
              </a:rPr>
              <a:t> </a:t>
            </a:r>
            <a:endParaRPr lang="zh-TW" altLang="en-US">
              <a:latin typeface="Segoe UI Symbol" panose="020B0502040204020203" pitchFamily="34" charset="0"/>
            </a:endParaRPr>
          </a:p>
        </p:txBody>
      </p:sp>
      <p:sp>
        <p:nvSpPr>
          <p:cNvPr id="7" name="Rectangle 6">
            <a:extLst>
              <a:ext uri="{FF2B5EF4-FFF2-40B4-BE49-F238E27FC236}">
                <a16:creationId xmlns:a16="http://schemas.microsoft.com/office/drawing/2014/main" id="{F8E35D85-B913-5660-6AA7-7C638B7BB89C}"/>
              </a:ext>
            </a:extLst>
          </p:cNvPr>
          <p:cNvSpPr/>
          <p:nvPr/>
        </p:nvSpPr>
        <p:spPr>
          <a:xfrm>
            <a:off x="227454" y="5850356"/>
            <a:ext cx="354456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bg2">
                    <a:lumMod val="50000"/>
                  </a:schemeClr>
                </a:solidFill>
              </a:rPr>
              <a:t>Group</a:t>
            </a:r>
            <a:r>
              <a:rPr lang="en-US" sz="1200" b="1" i="0">
                <a:solidFill>
                  <a:schemeClr val="bg2">
                    <a:lumMod val="50000"/>
                  </a:schemeClr>
                </a:solidFill>
              </a:rPr>
              <a:t> 6</a:t>
            </a:r>
            <a:r>
              <a:rPr lang="en-US" sz="1200" b="1" i="0">
                <a:solidFill>
                  <a:schemeClr val="tx1">
                    <a:lumMod val="75000"/>
                    <a:lumOff val="25000"/>
                  </a:schemeClr>
                </a:solidFill>
              </a:rPr>
              <a:t>|  </a:t>
            </a:r>
            <a:r>
              <a:rPr lang="en-US" sz="1200" i="1">
                <a:solidFill>
                  <a:schemeClr val="bg2">
                    <a:lumMod val="50000"/>
                  </a:schemeClr>
                </a:solidFill>
                <a:latin typeface="Segoe UI Symbol" panose="020B0502040204020203" pitchFamily="34" charset="0"/>
                <a:ea typeface="Segoe UI Symbol" panose="020B0502040204020203" pitchFamily="34" charset="0"/>
              </a:rPr>
              <a:t>Text Classification using Deep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a:solidFill>
                <a:schemeClr val="bg2">
                  <a:lumMod val="50000"/>
                </a:schemeClr>
              </a:solidFill>
              <a:latin typeface="Segoe UI Symbol" panose="020B0502040204020203" pitchFamily="34" charset="0"/>
              <a:ea typeface="Segoe UI Symbol" panose="020B0502040204020203" pitchFamily="34" charset="0"/>
            </a:endParaRPr>
          </a:p>
        </p:txBody>
      </p:sp>
      <p:pic>
        <p:nvPicPr>
          <p:cNvPr id="9" name="Picture 8" descr="A picture containing icon&#10;&#10;Description automatically generated">
            <a:extLst>
              <a:ext uri="{FF2B5EF4-FFF2-40B4-BE49-F238E27FC236}">
                <a16:creationId xmlns:a16="http://schemas.microsoft.com/office/drawing/2014/main" id="{4C4D40F8-0B78-8F6D-4485-46570AE24F03}"/>
              </a:ext>
            </a:extLst>
          </p:cNvPr>
          <p:cNvPicPr>
            <a:picLocks noChangeAspect="1"/>
          </p:cNvPicPr>
          <p:nvPr/>
        </p:nvPicPr>
        <p:blipFill rotWithShape="1">
          <a:blip r:embed="rId2">
            <a:extLst>
              <a:ext uri="{28A0092B-C50C-407E-A947-70E740481C1C}">
                <a14:useLocalDpi xmlns:a14="http://schemas.microsoft.com/office/drawing/2010/main" val="0"/>
              </a:ext>
            </a:extLst>
          </a:blip>
          <a:srcRect l="16183" r="16183"/>
          <a:stretch/>
        </p:blipFill>
        <p:spPr>
          <a:xfrm>
            <a:off x="11107025" y="-3925"/>
            <a:ext cx="784520" cy="1164905"/>
          </a:xfrm>
          <a:prstGeom prst="rect">
            <a:avLst/>
          </a:prstGeom>
        </p:spPr>
      </p:pic>
      <p:sp>
        <p:nvSpPr>
          <p:cNvPr id="10" name="Title 1">
            <a:extLst>
              <a:ext uri="{FF2B5EF4-FFF2-40B4-BE49-F238E27FC236}">
                <a16:creationId xmlns:a16="http://schemas.microsoft.com/office/drawing/2014/main" id="{89060DE5-E06D-E47D-2E72-D5BF35F07B19}"/>
              </a:ext>
            </a:extLst>
          </p:cNvPr>
          <p:cNvSpPr>
            <a:spLocks noGrp="1"/>
          </p:cNvSpPr>
          <p:nvPr>
            <p:ph type="title"/>
          </p:nvPr>
        </p:nvSpPr>
        <p:spPr>
          <a:xfrm>
            <a:off x="366048" y="133564"/>
            <a:ext cx="3973385" cy="588003"/>
          </a:xfrm>
          <a:noFill/>
        </p:spPr>
        <p:txBody>
          <a:bodyPr vert="horz" lIns="91440" tIns="45720" rIns="91440" bIns="45720" rtlCol="0" anchor="b">
            <a:normAutofit fontScale="90000"/>
          </a:bodyPr>
          <a:lstStyle/>
          <a:p>
            <a:r>
              <a:rPr lang="en-US" sz="3600">
                <a:solidFill>
                  <a:schemeClr val="bg2">
                    <a:lumMod val="50000"/>
                  </a:schemeClr>
                </a:solidFill>
                <a:latin typeface="Segoe UI Symbol" panose="020B0502040204020203" pitchFamily="34" charset="0"/>
                <a:ea typeface="Segoe UI Symbol" panose="020B0502040204020203" pitchFamily="34" charset="0"/>
              </a:rPr>
              <a:t>Problem Definition</a:t>
            </a:r>
          </a:p>
        </p:txBody>
      </p:sp>
    </p:spTree>
    <p:extLst>
      <p:ext uri="{BB962C8B-B14F-4D97-AF65-F5344CB8AC3E}">
        <p14:creationId xmlns:p14="http://schemas.microsoft.com/office/powerpoint/2010/main" val="20818052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753DF9-2DE8-EE5D-D99C-95D003E7EC6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a:t>
            </a:fld>
            <a:endParaRPr lang="en-US"/>
          </a:p>
        </p:txBody>
      </p:sp>
      <p:sp>
        <p:nvSpPr>
          <p:cNvPr id="3" name="Text Placeholder 2">
            <a:extLst>
              <a:ext uri="{FF2B5EF4-FFF2-40B4-BE49-F238E27FC236}">
                <a16:creationId xmlns:a16="http://schemas.microsoft.com/office/drawing/2014/main" id="{49C2C8F9-4FBE-AFE9-E003-86CA602C45A9}"/>
              </a:ext>
            </a:extLst>
          </p:cNvPr>
          <p:cNvSpPr>
            <a:spLocks noGrp="1"/>
          </p:cNvSpPr>
          <p:nvPr>
            <p:ph type="body" idx="1"/>
          </p:nvPr>
        </p:nvSpPr>
        <p:spPr>
          <a:xfrm>
            <a:off x="302684" y="889518"/>
            <a:ext cx="11092452" cy="4909406"/>
          </a:xfrm>
        </p:spPr>
        <p:txBody>
          <a:bodyPr/>
          <a:lstStyle/>
          <a:p>
            <a:endParaRPr lang="en-US" altLang="zh-TW">
              <a:latin typeface="Segoe UI Symbol" panose="020B0502040204020203" pitchFamily="34" charset="0"/>
              <a:ea typeface="Segoe UI Symbol" panose="020B0502040204020203" pitchFamily="34" charset="0"/>
            </a:endParaRPr>
          </a:p>
          <a:p>
            <a:endParaRPr lang="en-US" altLang="zh-TW">
              <a:latin typeface="Segoe UI Symbol" panose="020B0502040204020203" pitchFamily="34" charset="0"/>
              <a:ea typeface="Segoe UI Symbol" panose="020B0502040204020203" pitchFamily="34" charset="0"/>
            </a:endParaRPr>
          </a:p>
          <a:p>
            <a:endParaRPr lang="zh-TW" altLang="en-US" i="1">
              <a:latin typeface="Segoe UI Symbol" panose="020B0502040204020203" pitchFamily="34" charset="0"/>
            </a:endParaRPr>
          </a:p>
        </p:txBody>
      </p:sp>
      <p:sp>
        <p:nvSpPr>
          <p:cNvPr id="7" name="Rectangle 6">
            <a:extLst>
              <a:ext uri="{FF2B5EF4-FFF2-40B4-BE49-F238E27FC236}">
                <a16:creationId xmlns:a16="http://schemas.microsoft.com/office/drawing/2014/main" id="{F8E35D85-B913-5660-6AA7-7C638B7BB89C}"/>
              </a:ext>
            </a:extLst>
          </p:cNvPr>
          <p:cNvSpPr/>
          <p:nvPr/>
        </p:nvSpPr>
        <p:spPr>
          <a:xfrm>
            <a:off x="227454" y="5850356"/>
            <a:ext cx="354456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bg2">
                    <a:lumMod val="50000"/>
                  </a:schemeClr>
                </a:solidFill>
              </a:rPr>
              <a:t>Group</a:t>
            </a:r>
            <a:r>
              <a:rPr lang="en-US" sz="1200" b="1" i="0">
                <a:solidFill>
                  <a:schemeClr val="bg2">
                    <a:lumMod val="50000"/>
                  </a:schemeClr>
                </a:solidFill>
              </a:rPr>
              <a:t> 6</a:t>
            </a:r>
            <a:r>
              <a:rPr lang="en-US" sz="1200" b="1" i="0">
                <a:solidFill>
                  <a:schemeClr val="tx1">
                    <a:lumMod val="75000"/>
                    <a:lumOff val="25000"/>
                  </a:schemeClr>
                </a:solidFill>
              </a:rPr>
              <a:t>|  </a:t>
            </a:r>
            <a:r>
              <a:rPr lang="en-US" sz="1200" i="1">
                <a:solidFill>
                  <a:schemeClr val="bg2">
                    <a:lumMod val="50000"/>
                  </a:schemeClr>
                </a:solidFill>
                <a:latin typeface="Segoe UI Symbol" panose="020B0502040204020203" pitchFamily="34" charset="0"/>
                <a:ea typeface="Segoe UI Symbol" panose="020B0502040204020203" pitchFamily="34" charset="0"/>
              </a:rPr>
              <a:t>Text Classification using Deep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a:solidFill>
                <a:schemeClr val="bg2">
                  <a:lumMod val="50000"/>
                </a:schemeClr>
              </a:solidFill>
              <a:latin typeface="Segoe UI Symbol" panose="020B0502040204020203" pitchFamily="34" charset="0"/>
              <a:ea typeface="Segoe UI Symbol" panose="020B0502040204020203" pitchFamily="34" charset="0"/>
            </a:endParaRPr>
          </a:p>
        </p:txBody>
      </p:sp>
      <p:pic>
        <p:nvPicPr>
          <p:cNvPr id="9" name="Picture 8" descr="A picture containing icon&#10;&#10;Description automatically generated">
            <a:extLst>
              <a:ext uri="{FF2B5EF4-FFF2-40B4-BE49-F238E27FC236}">
                <a16:creationId xmlns:a16="http://schemas.microsoft.com/office/drawing/2014/main" id="{4C4D40F8-0B78-8F6D-4485-46570AE24F03}"/>
              </a:ext>
            </a:extLst>
          </p:cNvPr>
          <p:cNvPicPr>
            <a:picLocks noChangeAspect="1"/>
          </p:cNvPicPr>
          <p:nvPr/>
        </p:nvPicPr>
        <p:blipFill rotWithShape="1">
          <a:blip r:embed="rId2">
            <a:extLst>
              <a:ext uri="{28A0092B-C50C-407E-A947-70E740481C1C}">
                <a14:useLocalDpi xmlns:a14="http://schemas.microsoft.com/office/drawing/2010/main" val="0"/>
              </a:ext>
            </a:extLst>
          </a:blip>
          <a:srcRect l="16183" r="16183"/>
          <a:stretch/>
        </p:blipFill>
        <p:spPr>
          <a:xfrm>
            <a:off x="11107025" y="-3925"/>
            <a:ext cx="784520" cy="1164905"/>
          </a:xfrm>
          <a:prstGeom prst="rect">
            <a:avLst/>
          </a:prstGeom>
        </p:spPr>
      </p:pic>
      <p:sp>
        <p:nvSpPr>
          <p:cNvPr id="10" name="Title 1">
            <a:extLst>
              <a:ext uri="{FF2B5EF4-FFF2-40B4-BE49-F238E27FC236}">
                <a16:creationId xmlns:a16="http://schemas.microsoft.com/office/drawing/2014/main" id="{89060DE5-E06D-E47D-2E72-D5BF35F07B19}"/>
              </a:ext>
            </a:extLst>
          </p:cNvPr>
          <p:cNvSpPr>
            <a:spLocks noGrp="1"/>
          </p:cNvSpPr>
          <p:nvPr>
            <p:ph type="title"/>
          </p:nvPr>
        </p:nvSpPr>
        <p:spPr>
          <a:xfrm>
            <a:off x="366048" y="133564"/>
            <a:ext cx="3973385" cy="704522"/>
          </a:xfrm>
          <a:noFill/>
        </p:spPr>
        <p:txBody>
          <a:bodyPr vert="horz" lIns="91440" tIns="45720" rIns="91440" bIns="45720" rtlCol="0" anchor="b">
            <a:normAutofit fontScale="90000"/>
          </a:bodyPr>
          <a:lstStyle/>
          <a:p>
            <a:r>
              <a:rPr lang="en-US" sz="3600">
                <a:solidFill>
                  <a:schemeClr val="bg2">
                    <a:lumMod val="50000"/>
                  </a:schemeClr>
                </a:solidFill>
                <a:latin typeface="Segoe UI Symbol" panose="020B0502040204020203" pitchFamily="34" charset="0"/>
                <a:ea typeface="Segoe UI Symbol" panose="020B0502040204020203" pitchFamily="34" charset="0"/>
              </a:rPr>
              <a:t>Model &amp; Approach</a:t>
            </a:r>
          </a:p>
        </p:txBody>
      </p:sp>
      <p:sp>
        <p:nvSpPr>
          <p:cNvPr id="4" name="Text Placeholder 2">
            <a:extLst>
              <a:ext uri="{FF2B5EF4-FFF2-40B4-BE49-F238E27FC236}">
                <a16:creationId xmlns:a16="http://schemas.microsoft.com/office/drawing/2014/main" id="{B17BC187-012D-97FD-1E4A-2A3A129B4E6C}"/>
              </a:ext>
            </a:extLst>
          </p:cNvPr>
          <p:cNvSpPr txBox="1">
            <a:spLocks/>
          </p:cNvSpPr>
          <p:nvPr/>
        </p:nvSpPr>
        <p:spPr>
          <a:xfrm>
            <a:off x="171437" y="838086"/>
            <a:ext cx="11354946" cy="496083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30200" algn="l" rtl="0">
              <a:lnSpc>
                <a:spcPct val="100000"/>
              </a:lnSpc>
              <a:spcBef>
                <a:spcPts val="12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12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12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12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14300" indent="0">
              <a:buFont typeface="Arial"/>
              <a:buNone/>
            </a:pPr>
            <a:endParaRPr lang="en-US" altLang="zh-TW" b="1"/>
          </a:p>
          <a:p>
            <a:pPr marL="0" marR="0">
              <a:lnSpc>
                <a:spcPct val="107000"/>
              </a:lnSpc>
              <a:spcBef>
                <a:spcPts val="0"/>
              </a:spcBef>
              <a:spcAft>
                <a:spcPts val="800"/>
              </a:spcAft>
            </a:pPr>
            <a:r>
              <a:rPr lang="en-US" b="1">
                <a:latin typeface="Segoe UI Symbol" panose="020B0502040204020203" pitchFamily="34" charset="0"/>
                <a:ea typeface="Segoe UI Symbol" panose="020B0502040204020203" pitchFamily="34" charset="0"/>
              </a:rPr>
              <a:t>Machine Leaning Model 1: Support Vector Machine (SVC)</a:t>
            </a:r>
          </a:p>
          <a:p>
            <a:pPr marL="457200" lvl="1">
              <a:lnSpc>
                <a:spcPct val="107000"/>
              </a:lnSpc>
              <a:spcBef>
                <a:spcPts val="0"/>
              </a:spcBef>
              <a:spcAft>
                <a:spcPts val="800"/>
              </a:spcAft>
              <a:buFont typeface="Wingdings" panose="05000000000000000000" pitchFamily="2" charset="2"/>
              <a:buChar char="ü"/>
            </a:pPr>
            <a:r>
              <a:rPr lang="en-US">
                <a:latin typeface="Segoe UI Symbol" panose="020B0502040204020203" pitchFamily="34" charset="0"/>
                <a:ea typeface="Segoe UI Symbol" panose="020B0502040204020203" pitchFamily="34" charset="0"/>
              </a:rPr>
              <a:t>Supervised Learning Algorithm used in Classification and Regression</a:t>
            </a:r>
          </a:p>
          <a:p>
            <a:pPr marL="457200" lvl="1">
              <a:lnSpc>
                <a:spcPct val="107000"/>
              </a:lnSpc>
              <a:spcBef>
                <a:spcPts val="0"/>
              </a:spcBef>
              <a:spcAft>
                <a:spcPts val="800"/>
              </a:spcAft>
              <a:buFont typeface="Wingdings" panose="05000000000000000000" pitchFamily="2" charset="2"/>
              <a:buChar char="ü"/>
            </a:pPr>
            <a:r>
              <a:rPr lang="en-US">
                <a:latin typeface="Segoe UI Symbol" panose="020B0502040204020203" pitchFamily="34" charset="0"/>
                <a:ea typeface="Segoe UI Symbol" panose="020B0502040204020203" pitchFamily="34" charset="0"/>
              </a:rPr>
              <a:t>Each data item is plotted as a point in n-dimensional space</a:t>
            </a:r>
          </a:p>
          <a:p>
            <a:pPr marL="457200" lvl="1">
              <a:lnSpc>
                <a:spcPct val="107000"/>
              </a:lnSpc>
              <a:spcBef>
                <a:spcPts val="0"/>
              </a:spcBef>
              <a:spcAft>
                <a:spcPts val="800"/>
              </a:spcAft>
              <a:buFont typeface="Wingdings" panose="05000000000000000000" pitchFamily="2" charset="2"/>
              <a:buChar char="ü"/>
            </a:pPr>
            <a:r>
              <a:rPr lang="en-US">
                <a:latin typeface="Segoe UI Symbol" panose="020B0502040204020203" pitchFamily="34" charset="0"/>
                <a:ea typeface="Segoe UI Symbol" panose="020B0502040204020203" pitchFamily="34" charset="0"/>
              </a:rPr>
              <a:t>Hyper-plane is the decision boundary</a:t>
            </a:r>
          </a:p>
          <a:p>
            <a:pPr marL="0" marR="0" indent="0">
              <a:lnSpc>
                <a:spcPct val="107000"/>
              </a:lnSpc>
              <a:spcBef>
                <a:spcPts val="0"/>
              </a:spcBef>
              <a:spcAft>
                <a:spcPts val="800"/>
              </a:spcAft>
              <a:buNone/>
            </a:pPr>
            <a:endParaRPr lang="en-US">
              <a:latin typeface="Segoe UI Symbol" panose="020B0502040204020203" pitchFamily="34" charset="0"/>
              <a:ea typeface="Segoe UI Symbol" panose="020B0502040204020203" pitchFamily="34" charset="0"/>
            </a:endParaRPr>
          </a:p>
          <a:p>
            <a:pPr marL="0">
              <a:lnSpc>
                <a:spcPct val="107000"/>
              </a:lnSpc>
              <a:spcAft>
                <a:spcPts val="800"/>
              </a:spcAft>
            </a:pPr>
            <a:r>
              <a:rPr lang="en-US">
                <a:latin typeface="Segoe UI Symbol" panose="020B0502040204020203" pitchFamily="34" charset="0"/>
                <a:ea typeface="Segoe UI Symbol" panose="020B0502040204020203" pitchFamily="34" charset="0"/>
              </a:rPr>
              <a:t>Application in Text Classification Project</a:t>
            </a:r>
          </a:p>
          <a:p>
            <a:pPr marL="127000" lvl="1" indent="0">
              <a:lnSpc>
                <a:spcPct val="107000"/>
              </a:lnSpc>
              <a:spcBef>
                <a:spcPts val="0"/>
              </a:spcBef>
              <a:spcAft>
                <a:spcPts val="800"/>
              </a:spcAft>
              <a:buNone/>
            </a:pPr>
            <a:endParaRPr lang="en-US">
              <a:latin typeface="Segoe UI Symbol" panose="020B0502040204020203" pitchFamily="34" charset="0"/>
              <a:ea typeface="Segoe UI Symbol" panose="020B0502040204020203" pitchFamily="34" charset="0"/>
            </a:endParaRPr>
          </a:p>
          <a:p>
            <a:endParaRPr lang="en-US" altLang="zh-TW">
              <a:latin typeface="Segoe UI Symbol" panose="020B0502040204020203" pitchFamily="34" charset="0"/>
              <a:ea typeface="Segoe UI Symbol" panose="020B0502040204020203" pitchFamily="34" charset="0"/>
            </a:endParaRPr>
          </a:p>
          <a:p>
            <a:endParaRPr lang="zh-TW" altLang="en-US">
              <a:latin typeface="Segoe UI Symbol" panose="020B0502040204020203" pitchFamily="34" charset="0"/>
            </a:endParaRPr>
          </a:p>
        </p:txBody>
      </p:sp>
    </p:spTree>
    <p:extLst>
      <p:ext uri="{BB962C8B-B14F-4D97-AF65-F5344CB8AC3E}">
        <p14:creationId xmlns:p14="http://schemas.microsoft.com/office/powerpoint/2010/main" val="2651769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753DF9-2DE8-EE5D-D99C-95D003E7EC6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a:t>
            </a:fld>
            <a:endParaRPr lang="en-US"/>
          </a:p>
        </p:txBody>
      </p:sp>
      <p:sp>
        <p:nvSpPr>
          <p:cNvPr id="3" name="Text Placeholder 2">
            <a:extLst>
              <a:ext uri="{FF2B5EF4-FFF2-40B4-BE49-F238E27FC236}">
                <a16:creationId xmlns:a16="http://schemas.microsoft.com/office/drawing/2014/main" id="{49C2C8F9-4FBE-AFE9-E003-86CA602C45A9}"/>
              </a:ext>
            </a:extLst>
          </p:cNvPr>
          <p:cNvSpPr>
            <a:spLocks noGrp="1"/>
          </p:cNvSpPr>
          <p:nvPr>
            <p:ph type="body" idx="1"/>
          </p:nvPr>
        </p:nvSpPr>
        <p:spPr>
          <a:xfrm>
            <a:off x="302684" y="889518"/>
            <a:ext cx="11092452" cy="4909406"/>
          </a:xfrm>
        </p:spPr>
        <p:txBody>
          <a:bodyPr/>
          <a:lstStyle/>
          <a:p>
            <a:endParaRPr lang="en-US" altLang="zh-TW">
              <a:latin typeface="Segoe UI Symbol" panose="020B0502040204020203" pitchFamily="34" charset="0"/>
              <a:ea typeface="Segoe UI Symbol" panose="020B0502040204020203" pitchFamily="34" charset="0"/>
            </a:endParaRPr>
          </a:p>
          <a:p>
            <a:endParaRPr lang="en-US" altLang="zh-TW">
              <a:latin typeface="Segoe UI Symbol" panose="020B0502040204020203" pitchFamily="34" charset="0"/>
              <a:ea typeface="Segoe UI Symbol" panose="020B0502040204020203" pitchFamily="34" charset="0"/>
            </a:endParaRPr>
          </a:p>
          <a:p>
            <a:endParaRPr lang="zh-TW" altLang="en-US" i="1">
              <a:latin typeface="Segoe UI Symbol" panose="020B0502040204020203" pitchFamily="34" charset="0"/>
            </a:endParaRPr>
          </a:p>
        </p:txBody>
      </p:sp>
      <p:sp>
        <p:nvSpPr>
          <p:cNvPr id="7" name="Rectangle 6">
            <a:extLst>
              <a:ext uri="{FF2B5EF4-FFF2-40B4-BE49-F238E27FC236}">
                <a16:creationId xmlns:a16="http://schemas.microsoft.com/office/drawing/2014/main" id="{F8E35D85-B913-5660-6AA7-7C638B7BB89C}"/>
              </a:ext>
            </a:extLst>
          </p:cNvPr>
          <p:cNvSpPr/>
          <p:nvPr/>
        </p:nvSpPr>
        <p:spPr>
          <a:xfrm>
            <a:off x="227454" y="5850356"/>
            <a:ext cx="354456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bg2">
                    <a:lumMod val="50000"/>
                  </a:schemeClr>
                </a:solidFill>
              </a:rPr>
              <a:t>Group</a:t>
            </a:r>
            <a:r>
              <a:rPr lang="en-US" sz="1200" b="1" i="0">
                <a:solidFill>
                  <a:schemeClr val="bg2">
                    <a:lumMod val="50000"/>
                  </a:schemeClr>
                </a:solidFill>
              </a:rPr>
              <a:t> 6</a:t>
            </a:r>
            <a:r>
              <a:rPr lang="en-US" sz="1200" b="1" i="0">
                <a:solidFill>
                  <a:schemeClr val="tx1">
                    <a:lumMod val="75000"/>
                    <a:lumOff val="25000"/>
                  </a:schemeClr>
                </a:solidFill>
              </a:rPr>
              <a:t>|  </a:t>
            </a:r>
            <a:r>
              <a:rPr lang="en-US" sz="1200" i="1">
                <a:solidFill>
                  <a:schemeClr val="bg2">
                    <a:lumMod val="50000"/>
                  </a:schemeClr>
                </a:solidFill>
                <a:latin typeface="Segoe UI Symbol" panose="020B0502040204020203" pitchFamily="34" charset="0"/>
                <a:ea typeface="Segoe UI Symbol" panose="020B0502040204020203" pitchFamily="34" charset="0"/>
              </a:rPr>
              <a:t>Text Classification using Deep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a:solidFill>
                <a:schemeClr val="bg2">
                  <a:lumMod val="50000"/>
                </a:schemeClr>
              </a:solidFill>
              <a:latin typeface="Segoe UI Symbol" panose="020B0502040204020203" pitchFamily="34" charset="0"/>
              <a:ea typeface="Segoe UI Symbol" panose="020B0502040204020203" pitchFamily="34" charset="0"/>
            </a:endParaRPr>
          </a:p>
        </p:txBody>
      </p:sp>
      <p:pic>
        <p:nvPicPr>
          <p:cNvPr id="9" name="Picture 8" descr="A picture containing icon&#10;&#10;Description automatically generated">
            <a:extLst>
              <a:ext uri="{FF2B5EF4-FFF2-40B4-BE49-F238E27FC236}">
                <a16:creationId xmlns:a16="http://schemas.microsoft.com/office/drawing/2014/main" id="{4C4D40F8-0B78-8F6D-4485-46570AE24F03}"/>
              </a:ext>
            </a:extLst>
          </p:cNvPr>
          <p:cNvPicPr>
            <a:picLocks noChangeAspect="1"/>
          </p:cNvPicPr>
          <p:nvPr/>
        </p:nvPicPr>
        <p:blipFill rotWithShape="1">
          <a:blip r:embed="rId2">
            <a:extLst>
              <a:ext uri="{28A0092B-C50C-407E-A947-70E740481C1C}">
                <a14:useLocalDpi xmlns:a14="http://schemas.microsoft.com/office/drawing/2010/main" val="0"/>
              </a:ext>
            </a:extLst>
          </a:blip>
          <a:srcRect l="16183" r="16183"/>
          <a:stretch/>
        </p:blipFill>
        <p:spPr>
          <a:xfrm>
            <a:off x="11107025" y="-3925"/>
            <a:ext cx="784520" cy="1164905"/>
          </a:xfrm>
          <a:prstGeom prst="rect">
            <a:avLst/>
          </a:prstGeom>
        </p:spPr>
      </p:pic>
      <p:sp>
        <p:nvSpPr>
          <p:cNvPr id="10" name="Title 1">
            <a:extLst>
              <a:ext uri="{FF2B5EF4-FFF2-40B4-BE49-F238E27FC236}">
                <a16:creationId xmlns:a16="http://schemas.microsoft.com/office/drawing/2014/main" id="{89060DE5-E06D-E47D-2E72-D5BF35F07B19}"/>
              </a:ext>
            </a:extLst>
          </p:cNvPr>
          <p:cNvSpPr>
            <a:spLocks noGrp="1"/>
          </p:cNvSpPr>
          <p:nvPr>
            <p:ph type="title"/>
          </p:nvPr>
        </p:nvSpPr>
        <p:spPr>
          <a:xfrm>
            <a:off x="366047" y="133564"/>
            <a:ext cx="6812303" cy="704522"/>
          </a:xfrm>
          <a:noFill/>
        </p:spPr>
        <p:txBody>
          <a:bodyPr vert="horz" lIns="91440" tIns="45720" rIns="91440" bIns="45720" rtlCol="0" anchor="b">
            <a:normAutofit/>
          </a:bodyPr>
          <a:lstStyle/>
          <a:p>
            <a:r>
              <a:rPr lang="en-US" sz="3200">
                <a:solidFill>
                  <a:schemeClr val="bg2">
                    <a:lumMod val="50000"/>
                  </a:schemeClr>
                </a:solidFill>
                <a:latin typeface="Segoe UI Symbol" panose="020B0502040204020203" pitchFamily="34" charset="0"/>
                <a:ea typeface="Segoe UI Symbol" panose="020B0502040204020203" pitchFamily="34" charset="0"/>
              </a:rPr>
              <a:t>Model &amp; Approach Contd..</a:t>
            </a:r>
          </a:p>
        </p:txBody>
      </p:sp>
      <p:sp>
        <p:nvSpPr>
          <p:cNvPr id="4" name="Text Placeholder 2">
            <a:extLst>
              <a:ext uri="{FF2B5EF4-FFF2-40B4-BE49-F238E27FC236}">
                <a16:creationId xmlns:a16="http://schemas.microsoft.com/office/drawing/2014/main" id="{B17BC187-012D-97FD-1E4A-2A3A129B4E6C}"/>
              </a:ext>
            </a:extLst>
          </p:cNvPr>
          <p:cNvSpPr txBox="1">
            <a:spLocks/>
          </p:cNvSpPr>
          <p:nvPr/>
        </p:nvSpPr>
        <p:spPr>
          <a:xfrm>
            <a:off x="171437" y="838086"/>
            <a:ext cx="11354946" cy="496083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30200" algn="l" rtl="0">
              <a:lnSpc>
                <a:spcPct val="100000"/>
              </a:lnSpc>
              <a:spcBef>
                <a:spcPts val="12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12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12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12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0" marR="0">
              <a:lnSpc>
                <a:spcPct val="107000"/>
              </a:lnSpc>
              <a:spcBef>
                <a:spcPts val="0"/>
              </a:spcBef>
              <a:spcAft>
                <a:spcPts val="800"/>
              </a:spcAft>
            </a:pPr>
            <a:endParaRPr lang="en-US">
              <a:latin typeface="Segoe UI Symbol" panose="020B0502040204020203" pitchFamily="34" charset="0"/>
              <a:ea typeface="Segoe UI Symbol" panose="020B0502040204020203" pitchFamily="34" charset="0"/>
            </a:endParaRPr>
          </a:p>
          <a:p>
            <a:pPr marL="0" marR="0">
              <a:lnSpc>
                <a:spcPct val="107000"/>
              </a:lnSpc>
              <a:spcBef>
                <a:spcPts val="0"/>
              </a:spcBef>
              <a:spcAft>
                <a:spcPts val="800"/>
              </a:spcAft>
            </a:pPr>
            <a:r>
              <a:rPr lang="en-US">
                <a:latin typeface="Segoe UI Symbol" panose="020B0502040204020203" pitchFamily="34" charset="0"/>
                <a:ea typeface="Segoe UI Symbol" panose="020B0502040204020203" pitchFamily="34" charset="0"/>
              </a:rPr>
              <a:t>Observed Performance</a:t>
            </a:r>
          </a:p>
          <a:p>
            <a:pPr marL="127000" lvl="1" indent="0">
              <a:lnSpc>
                <a:spcPct val="107000"/>
              </a:lnSpc>
              <a:spcBef>
                <a:spcPts val="0"/>
              </a:spcBef>
              <a:spcAft>
                <a:spcPts val="800"/>
              </a:spcAft>
              <a:buNone/>
            </a:pPr>
            <a:endParaRPr lang="en-US">
              <a:latin typeface="Segoe UI Symbol" panose="020B0502040204020203" pitchFamily="34" charset="0"/>
              <a:ea typeface="Segoe UI Symbol" panose="020B0502040204020203" pitchFamily="34" charset="0"/>
            </a:endParaRPr>
          </a:p>
          <a:p>
            <a:endParaRPr lang="en-US" altLang="zh-TW">
              <a:latin typeface="Segoe UI Symbol" panose="020B0502040204020203" pitchFamily="34" charset="0"/>
              <a:ea typeface="Segoe UI Symbol" panose="020B0502040204020203" pitchFamily="34" charset="0"/>
            </a:endParaRPr>
          </a:p>
          <a:p>
            <a:endParaRPr lang="zh-TW" altLang="en-US">
              <a:latin typeface="Segoe UI Symbol" panose="020B0502040204020203" pitchFamily="34" charset="0"/>
            </a:endParaRPr>
          </a:p>
        </p:txBody>
      </p:sp>
      <p:pic>
        <p:nvPicPr>
          <p:cNvPr id="5" name="Picture 4" descr="Graphical user interface&#10;&#10;Description automatically generated">
            <a:extLst>
              <a:ext uri="{FF2B5EF4-FFF2-40B4-BE49-F238E27FC236}">
                <a16:creationId xmlns:a16="http://schemas.microsoft.com/office/drawing/2014/main" id="{F79819BA-B06D-A001-FAD7-55D103D81569}"/>
              </a:ext>
            </a:extLst>
          </p:cNvPr>
          <p:cNvPicPr>
            <a:picLocks noChangeAspect="1"/>
          </p:cNvPicPr>
          <p:nvPr/>
        </p:nvPicPr>
        <p:blipFill>
          <a:blip r:embed="rId3"/>
          <a:stretch>
            <a:fillRect/>
          </a:stretch>
        </p:blipFill>
        <p:spPr>
          <a:xfrm>
            <a:off x="796864" y="1908862"/>
            <a:ext cx="10172327" cy="14353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28713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753DF9-2DE8-EE5D-D99C-95D003E7EC6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sp>
        <p:nvSpPr>
          <p:cNvPr id="3" name="Text Placeholder 2">
            <a:extLst>
              <a:ext uri="{FF2B5EF4-FFF2-40B4-BE49-F238E27FC236}">
                <a16:creationId xmlns:a16="http://schemas.microsoft.com/office/drawing/2014/main" id="{49C2C8F9-4FBE-AFE9-E003-86CA602C45A9}"/>
              </a:ext>
            </a:extLst>
          </p:cNvPr>
          <p:cNvSpPr>
            <a:spLocks noGrp="1"/>
          </p:cNvSpPr>
          <p:nvPr>
            <p:ph type="body" idx="1"/>
          </p:nvPr>
        </p:nvSpPr>
        <p:spPr>
          <a:xfrm>
            <a:off x="302684" y="889518"/>
            <a:ext cx="11092452" cy="4909406"/>
          </a:xfrm>
        </p:spPr>
        <p:txBody>
          <a:bodyPr/>
          <a:lstStyle/>
          <a:p>
            <a:endParaRPr lang="en-US" altLang="zh-TW">
              <a:latin typeface="Segoe UI Symbol" panose="020B0502040204020203" pitchFamily="34" charset="0"/>
              <a:ea typeface="Segoe UI Symbol" panose="020B0502040204020203" pitchFamily="34" charset="0"/>
            </a:endParaRPr>
          </a:p>
          <a:p>
            <a:endParaRPr lang="en-US" altLang="zh-TW">
              <a:latin typeface="Segoe UI Symbol" panose="020B0502040204020203" pitchFamily="34" charset="0"/>
              <a:ea typeface="Segoe UI Symbol" panose="020B0502040204020203" pitchFamily="34" charset="0"/>
            </a:endParaRPr>
          </a:p>
          <a:p>
            <a:endParaRPr lang="zh-TW" altLang="en-US" i="1">
              <a:latin typeface="Segoe UI Symbol" panose="020B0502040204020203" pitchFamily="34" charset="0"/>
            </a:endParaRPr>
          </a:p>
        </p:txBody>
      </p:sp>
      <p:sp>
        <p:nvSpPr>
          <p:cNvPr id="7" name="Rectangle 6">
            <a:extLst>
              <a:ext uri="{FF2B5EF4-FFF2-40B4-BE49-F238E27FC236}">
                <a16:creationId xmlns:a16="http://schemas.microsoft.com/office/drawing/2014/main" id="{F8E35D85-B913-5660-6AA7-7C638B7BB89C}"/>
              </a:ext>
            </a:extLst>
          </p:cNvPr>
          <p:cNvSpPr/>
          <p:nvPr/>
        </p:nvSpPr>
        <p:spPr>
          <a:xfrm>
            <a:off x="227454" y="5850356"/>
            <a:ext cx="354456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bg2">
                    <a:lumMod val="50000"/>
                  </a:schemeClr>
                </a:solidFill>
              </a:rPr>
              <a:t>Group</a:t>
            </a:r>
            <a:r>
              <a:rPr lang="en-US" sz="1200" b="1" i="0">
                <a:solidFill>
                  <a:schemeClr val="bg2">
                    <a:lumMod val="50000"/>
                  </a:schemeClr>
                </a:solidFill>
              </a:rPr>
              <a:t> 6</a:t>
            </a:r>
            <a:r>
              <a:rPr lang="en-US" sz="1200" b="1" i="0">
                <a:solidFill>
                  <a:schemeClr val="tx1">
                    <a:lumMod val="75000"/>
                    <a:lumOff val="25000"/>
                  </a:schemeClr>
                </a:solidFill>
              </a:rPr>
              <a:t>|  </a:t>
            </a:r>
            <a:r>
              <a:rPr lang="en-US" sz="1200" i="1">
                <a:solidFill>
                  <a:schemeClr val="bg2">
                    <a:lumMod val="50000"/>
                  </a:schemeClr>
                </a:solidFill>
                <a:latin typeface="Segoe UI Symbol" panose="020B0502040204020203" pitchFamily="34" charset="0"/>
                <a:ea typeface="Segoe UI Symbol" panose="020B0502040204020203" pitchFamily="34" charset="0"/>
              </a:rPr>
              <a:t>Text Classification using Deep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a:solidFill>
                <a:schemeClr val="bg2">
                  <a:lumMod val="50000"/>
                </a:schemeClr>
              </a:solidFill>
              <a:latin typeface="Segoe UI Symbol" panose="020B0502040204020203" pitchFamily="34" charset="0"/>
              <a:ea typeface="Segoe UI Symbol" panose="020B0502040204020203" pitchFamily="34" charset="0"/>
            </a:endParaRPr>
          </a:p>
        </p:txBody>
      </p:sp>
      <p:pic>
        <p:nvPicPr>
          <p:cNvPr id="9" name="Picture 8" descr="A picture containing icon&#10;&#10;Description automatically generated">
            <a:extLst>
              <a:ext uri="{FF2B5EF4-FFF2-40B4-BE49-F238E27FC236}">
                <a16:creationId xmlns:a16="http://schemas.microsoft.com/office/drawing/2014/main" id="{4C4D40F8-0B78-8F6D-4485-46570AE24F03}"/>
              </a:ext>
            </a:extLst>
          </p:cNvPr>
          <p:cNvPicPr>
            <a:picLocks noChangeAspect="1"/>
          </p:cNvPicPr>
          <p:nvPr/>
        </p:nvPicPr>
        <p:blipFill rotWithShape="1">
          <a:blip r:embed="rId2">
            <a:extLst>
              <a:ext uri="{28A0092B-C50C-407E-A947-70E740481C1C}">
                <a14:useLocalDpi xmlns:a14="http://schemas.microsoft.com/office/drawing/2010/main" val="0"/>
              </a:ext>
            </a:extLst>
          </a:blip>
          <a:srcRect l="16183" r="16183"/>
          <a:stretch/>
        </p:blipFill>
        <p:spPr>
          <a:xfrm>
            <a:off x="11107025" y="-3925"/>
            <a:ext cx="784520" cy="1164905"/>
          </a:xfrm>
          <a:prstGeom prst="rect">
            <a:avLst/>
          </a:prstGeom>
        </p:spPr>
      </p:pic>
      <p:sp>
        <p:nvSpPr>
          <p:cNvPr id="10" name="Title 1">
            <a:extLst>
              <a:ext uri="{FF2B5EF4-FFF2-40B4-BE49-F238E27FC236}">
                <a16:creationId xmlns:a16="http://schemas.microsoft.com/office/drawing/2014/main" id="{89060DE5-E06D-E47D-2E72-D5BF35F07B19}"/>
              </a:ext>
            </a:extLst>
          </p:cNvPr>
          <p:cNvSpPr>
            <a:spLocks noGrp="1"/>
          </p:cNvSpPr>
          <p:nvPr>
            <p:ph type="title"/>
          </p:nvPr>
        </p:nvSpPr>
        <p:spPr>
          <a:xfrm>
            <a:off x="366048" y="133564"/>
            <a:ext cx="6047193" cy="704522"/>
          </a:xfrm>
          <a:noFill/>
        </p:spPr>
        <p:txBody>
          <a:bodyPr vert="horz" lIns="91440" tIns="45720" rIns="91440" bIns="45720" rtlCol="0" anchor="b">
            <a:normAutofit/>
          </a:bodyPr>
          <a:lstStyle/>
          <a:p>
            <a:r>
              <a:rPr lang="en-US" sz="3200">
                <a:solidFill>
                  <a:schemeClr val="bg2">
                    <a:lumMod val="50000"/>
                  </a:schemeClr>
                </a:solidFill>
                <a:latin typeface="Segoe UI Symbol" panose="020B0502040204020203" pitchFamily="34" charset="0"/>
                <a:ea typeface="Segoe UI Symbol" panose="020B0502040204020203" pitchFamily="34" charset="0"/>
              </a:rPr>
              <a:t>Model &amp; Approach Contd..</a:t>
            </a:r>
          </a:p>
        </p:txBody>
      </p:sp>
      <p:sp>
        <p:nvSpPr>
          <p:cNvPr id="4" name="Text Placeholder 2">
            <a:extLst>
              <a:ext uri="{FF2B5EF4-FFF2-40B4-BE49-F238E27FC236}">
                <a16:creationId xmlns:a16="http://schemas.microsoft.com/office/drawing/2014/main" id="{B17BC187-012D-97FD-1E4A-2A3A129B4E6C}"/>
              </a:ext>
            </a:extLst>
          </p:cNvPr>
          <p:cNvSpPr txBox="1">
            <a:spLocks/>
          </p:cNvSpPr>
          <p:nvPr/>
        </p:nvSpPr>
        <p:spPr>
          <a:xfrm>
            <a:off x="183878" y="838086"/>
            <a:ext cx="11354946" cy="496083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30200" algn="l" rtl="0">
              <a:lnSpc>
                <a:spcPct val="100000"/>
              </a:lnSpc>
              <a:spcBef>
                <a:spcPts val="12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12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12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12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14300" indent="0">
              <a:buFont typeface="Arial"/>
              <a:buNone/>
            </a:pPr>
            <a:endParaRPr lang="en-US" altLang="zh-TW"/>
          </a:p>
          <a:p>
            <a:pPr marL="0" marR="0">
              <a:lnSpc>
                <a:spcPct val="107000"/>
              </a:lnSpc>
              <a:spcBef>
                <a:spcPts val="0"/>
              </a:spcBef>
              <a:spcAft>
                <a:spcPts val="800"/>
              </a:spcAft>
            </a:pPr>
            <a:r>
              <a:rPr lang="en-US" b="1">
                <a:latin typeface="Segoe UI Symbol" panose="020B0502040204020203" pitchFamily="34" charset="0"/>
                <a:ea typeface="Segoe UI Symbol" panose="020B0502040204020203" pitchFamily="34" charset="0"/>
              </a:rPr>
              <a:t>Machine Leaning Model 2: Naïve Bayes</a:t>
            </a:r>
          </a:p>
          <a:p>
            <a:pPr marL="457200" lvl="1">
              <a:lnSpc>
                <a:spcPct val="107000"/>
              </a:lnSpc>
              <a:spcBef>
                <a:spcPts val="0"/>
              </a:spcBef>
              <a:spcAft>
                <a:spcPts val="800"/>
              </a:spcAft>
              <a:buFont typeface="Wingdings" panose="05000000000000000000" pitchFamily="2" charset="2"/>
              <a:buChar char="ü"/>
            </a:pPr>
            <a:r>
              <a:rPr lang="en-US">
                <a:latin typeface="Segoe UI Symbol" panose="020B0502040204020203" pitchFamily="34" charset="0"/>
                <a:ea typeface="Segoe UI Symbol" panose="020B0502040204020203" pitchFamily="34" charset="0"/>
              </a:rPr>
              <a:t>Supervised Learning Algorithm used in Classification</a:t>
            </a:r>
          </a:p>
          <a:p>
            <a:pPr marL="457200" lvl="1">
              <a:lnSpc>
                <a:spcPct val="107000"/>
              </a:lnSpc>
              <a:spcBef>
                <a:spcPts val="0"/>
              </a:spcBef>
              <a:spcAft>
                <a:spcPts val="800"/>
              </a:spcAft>
              <a:buFont typeface="Wingdings" panose="05000000000000000000" pitchFamily="2" charset="2"/>
              <a:buChar char="ü"/>
            </a:pPr>
            <a:r>
              <a:rPr lang="en-US">
                <a:latin typeface="Segoe UI Symbol" panose="020B0502040204020203" pitchFamily="34" charset="0"/>
                <a:ea typeface="Segoe UI Symbol" panose="020B0502040204020203" pitchFamily="34" charset="0"/>
              </a:rPr>
              <a:t>Collection of classification algorithms based on Bayes’ Theorem</a:t>
            </a:r>
          </a:p>
          <a:p>
            <a:pPr marL="127000" lvl="1" indent="0">
              <a:lnSpc>
                <a:spcPct val="107000"/>
              </a:lnSpc>
              <a:spcBef>
                <a:spcPts val="0"/>
              </a:spcBef>
              <a:spcAft>
                <a:spcPts val="800"/>
              </a:spcAft>
              <a:buNone/>
            </a:pPr>
            <a:endParaRPr lang="en-US">
              <a:latin typeface="Segoe UI Symbol" panose="020B0502040204020203" pitchFamily="34" charset="0"/>
              <a:ea typeface="Segoe UI Symbol" panose="020B0502040204020203" pitchFamily="34" charset="0"/>
            </a:endParaRPr>
          </a:p>
          <a:p>
            <a:pPr marL="0">
              <a:lnSpc>
                <a:spcPct val="107000"/>
              </a:lnSpc>
              <a:spcAft>
                <a:spcPts val="800"/>
              </a:spcAft>
            </a:pPr>
            <a:r>
              <a:rPr lang="en-US">
                <a:latin typeface="Segoe UI Symbol" panose="020B0502040204020203" pitchFamily="34" charset="0"/>
                <a:ea typeface="Segoe UI Symbol" panose="020B0502040204020203" pitchFamily="34" charset="0"/>
              </a:rPr>
              <a:t>Application in Text Classification Project</a:t>
            </a:r>
          </a:p>
          <a:p>
            <a:pPr marL="0" marR="0" indent="0">
              <a:lnSpc>
                <a:spcPct val="107000"/>
              </a:lnSpc>
              <a:spcBef>
                <a:spcPts val="0"/>
              </a:spcBef>
              <a:spcAft>
                <a:spcPts val="800"/>
              </a:spcAft>
              <a:buNone/>
            </a:pPr>
            <a:endParaRPr lang="en-US">
              <a:latin typeface="Segoe UI Symbol" panose="020B0502040204020203" pitchFamily="34" charset="0"/>
              <a:ea typeface="Segoe UI Symbol" panose="020B0502040204020203" pitchFamily="34" charset="0"/>
            </a:endParaRPr>
          </a:p>
          <a:p>
            <a:pPr marL="0" marR="0">
              <a:lnSpc>
                <a:spcPct val="107000"/>
              </a:lnSpc>
              <a:spcBef>
                <a:spcPts val="0"/>
              </a:spcBef>
              <a:spcAft>
                <a:spcPts val="800"/>
              </a:spcAft>
            </a:pPr>
            <a:endParaRPr lang="en-US">
              <a:latin typeface="Segoe UI Symbol" panose="020B0502040204020203" pitchFamily="34" charset="0"/>
              <a:ea typeface="Segoe UI Symbol" panose="020B0502040204020203" pitchFamily="34" charset="0"/>
            </a:endParaRPr>
          </a:p>
          <a:p>
            <a:pPr marL="0" marR="0">
              <a:lnSpc>
                <a:spcPct val="107000"/>
              </a:lnSpc>
              <a:spcBef>
                <a:spcPts val="0"/>
              </a:spcBef>
              <a:spcAft>
                <a:spcPts val="800"/>
              </a:spcAft>
            </a:pPr>
            <a:endParaRPr lang="en-US">
              <a:latin typeface="Segoe UI Symbol" panose="020B0502040204020203" pitchFamily="34" charset="0"/>
              <a:ea typeface="Segoe UI Symbol" panose="020B0502040204020203" pitchFamily="34" charset="0"/>
            </a:endParaRPr>
          </a:p>
          <a:p>
            <a:pPr marL="0" marR="0">
              <a:lnSpc>
                <a:spcPct val="107000"/>
              </a:lnSpc>
              <a:spcBef>
                <a:spcPts val="0"/>
              </a:spcBef>
              <a:spcAft>
                <a:spcPts val="800"/>
              </a:spcAft>
            </a:pPr>
            <a:endParaRPr lang="en-US">
              <a:latin typeface="Segoe UI Symbol" panose="020B0502040204020203" pitchFamily="34" charset="0"/>
              <a:ea typeface="Segoe UI Symbol" panose="020B0502040204020203" pitchFamily="34" charset="0"/>
            </a:endParaRPr>
          </a:p>
          <a:p>
            <a:pPr marL="0" marR="0">
              <a:lnSpc>
                <a:spcPct val="107000"/>
              </a:lnSpc>
              <a:spcBef>
                <a:spcPts val="0"/>
              </a:spcBef>
              <a:spcAft>
                <a:spcPts val="800"/>
              </a:spcAft>
            </a:pPr>
            <a:endParaRPr lang="en-US">
              <a:latin typeface="Segoe UI Symbol" panose="020B0502040204020203" pitchFamily="34" charset="0"/>
              <a:ea typeface="Segoe UI Symbol" panose="020B0502040204020203" pitchFamily="34" charset="0"/>
            </a:endParaRPr>
          </a:p>
          <a:p>
            <a:pPr marL="0" marR="0">
              <a:lnSpc>
                <a:spcPct val="107000"/>
              </a:lnSpc>
              <a:spcBef>
                <a:spcPts val="0"/>
              </a:spcBef>
              <a:spcAft>
                <a:spcPts val="800"/>
              </a:spcAft>
            </a:pPr>
            <a:endParaRPr lang="en-US">
              <a:latin typeface="Segoe UI Symbol" panose="020B0502040204020203" pitchFamily="34" charset="0"/>
              <a:ea typeface="Segoe UI Symbol" panose="020B0502040204020203" pitchFamily="34" charset="0"/>
            </a:endParaRPr>
          </a:p>
          <a:p>
            <a:pPr marL="127000" lvl="1" indent="0">
              <a:lnSpc>
                <a:spcPct val="107000"/>
              </a:lnSpc>
              <a:spcBef>
                <a:spcPts val="0"/>
              </a:spcBef>
              <a:spcAft>
                <a:spcPts val="800"/>
              </a:spcAft>
              <a:buNone/>
            </a:pPr>
            <a:endParaRPr lang="en-US">
              <a:latin typeface="Segoe UI Symbol" panose="020B0502040204020203" pitchFamily="34" charset="0"/>
              <a:ea typeface="Segoe UI Symbol" panose="020B0502040204020203" pitchFamily="34" charset="0"/>
            </a:endParaRPr>
          </a:p>
          <a:p>
            <a:endParaRPr lang="en-US" altLang="zh-TW">
              <a:latin typeface="Segoe UI Symbol" panose="020B0502040204020203" pitchFamily="34" charset="0"/>
              <a:ea typeface="Segoe UI Symbol" panose="020B0502040204020203" pitchFamily="34" charset="0"/>
            </a:endParaRPr>
          </a:p>
          <a:p>
            <a:endParaRPr lang="zh-TW" altLang="en-US">
              <a:latin typeface="Segoe UI Symbol" panose="020B0502040204020203" pitchFamily="34" charset="0"/>
            </a:endParaRPr>
          </a:p>
        </p:txBody>
      </p:sp>
    </p:spTree>
    <p:extLst>
      <p:ext uri="{BB962C8B-B14F-4D97-AF65-F5344CB8AC3E}">
        <p14:creationId xmlns:p14="http://schemas.microsoft.com/office/powerpoint/2010/main" val="1308269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753DF9-2DE8-EE5D-D99C-95D003E7EC6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8</a:t>
            </a:fld>
            <a:endParaRPr lang="en-US"/>
          </a:p>
        </p:txBody>
      </p:sp>
      <p:sp>
        <p:nvSpPr>
          <p:cNvPr id="3" name="Text Placeholder 2">
            <a:extLst>
              <a:ext uri="{FF2B5EF4-FFF2-40B4-BE49-F238E27FC236}">
                <a16:creationId xmlns:a16="http://schemas.microsoft.com/office/drawing/2014/main" id="{49C2C8F9-4FBE-AFE9-E003-86CA602C45A9}"/>
              </a:ext>
            </a:extLst>
          </p:cNvPr>
          <p:cNvSpPr>
            <a:spLocks noGrp="1"/>
          </p:cNvSpPr>
          <p:nvPr>
            <p:ph type="body" idx="1"/>
          </p:nvPr>
        </p:nvSpPr>
        <p:spPr>
          <a:xfrm>
            <a:off x="302684" y="889518"/>
            <a:ext cx="11092452" cy="4909406"/>
          </a:xfrm>
        </p:spPr>
        <p:txBody>
          <a:bodyPr/>
          <a:lstStyle/>
          <a:p>
            <a:endParaRPr lang="en-US" altLang="zh-TW">
              <a:latin typeface="Segoe UI Symbol" panose="020B0502040204020203" pitchFamily="34" charset="0"/>
              <a:ea typeface="Segoe UI Symbol" panose="020B0502040204020203" pitchFamily="34" charset="0"/>
            </a:endParaRPr>
          </a:p>
          <a:p>
            <a:endParaRPr lang="en-US" altLang="zh-TW">
              <a:latin typeface="Segoe UI Symbol" panose="020B0502040204020203" pitchFamily="34" charset="0"/>
              <a:ea typeface="Segoe UI Symbol" panose="020B0502040204020203" pitchFamily="34" charset="0"/>
            </a:endParaRPr>
          </a:p>
          <a:p>
            <a:endParaRPr lang="zh-TW" altLang="en-US" i="1">
              <a:latin typeface="Segoe UI Symbol" panose="020B0502040204020203" pitchFamily="34" charset="0"/>
            </a:endParaRPr>
          </a:p>
        </p:txBody>
      </p:sp>
      <p:sp>
        <p:nvSpPr>
          <p:cNvPr id="7" name="Rectangle 6">
            <a:extLst>
              <a:ext uri="{FF2B5EF4-FFF2-40B4-BE49-F238E27FC236}">
                <a16:creationId xmlns:a16="http://schemas.microsoft.com/office/drawing/2014/main" id="{F8E35D85-B913-5660-6AA7-7C638B7BB89C}"/>
              </a:ext>
            </a:extLst>
          </p:cNvPr>
          <p:cNvSpPr/>
          <p:nvPr/>
        </p:nvSpPr>
        <p:spPr>
          <a:xfrm>
            <a:off x="227454" y="5850356"/>
            <a:ext cx="354456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bg2">
                    <a:lumMod val="50000"/>
                  </a:schemeClr>
                </a:solidFill>
              </a:rPr>
              <a:t>Group</a:t>
            </a:r>
            <a:r>
              <a:rPr lang="en-US" sz="1200" b="1" i="0">
                <a:solidFill>
                  <a:schemeClr val="bg2">
                    <a:lumMod val="50000"/>
                  </a:schemeClr>
                </a:solidFill>
              </a:rPr>
              <a:t> 6</a:t>
            </a:r>
            <a:r>
              <a:rPr lang="en-US" sz="1200" b="1" i="0">
                <a:solidFill>
                  <a:schemeClr val="tx1">
                    <a:lumMod val="75000"/>
                    <a:lumOff val="25000"/>
                  </a:schemeClr>
                </a:solidFill>
              </a:rPr>
              <a:t>|  </a:t>
            </a:r>
            <a:r>
              <a:rPr lang="en-US" sz="1200" i="1">
                <a:solidFill>
                  <a:schemeClr val="bg2">
                    <a:lumMod val="50000"/>
                  </a:schemeClr>
                </a:solidFill>
                <a:latin typeface="Segoe UI Symbol" panose="020B0502040204020203" pitchFamily="34" charset="0"/>
                <a:ea typeface="Segoe UI Symbol" panose="020B0502040204020203" pitchFamily="34" charset="0"/>
              </a:rPr>
              <a:t>Text Classification using Deep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a:solidFill>
                <a:schemeClr val="bg2">
                  <a:lumMod val="50000"/>
                </a:schemeClr>
              </a:solidFill>
              <a:latin typeface="Segoe UI Symbol" panose="020B0502040204020203" pitchFamily="34" charset="0"/>
              <a:ea typeface="Segoe UI Symbol" panose="020B0502040204020203" pitchFamily="34" charset="0"/>
            </a:endParaRPr>
          </a:p>
        </p:txBody>
      </p:sp>
      <p:pic>
        <p:nvPicPr>
          <p:cNvPr id="9" name="Picture 8" descr="A picture containing icon&#10;&#10;Description automatically generated">
            <a:extLst>
              <a:ext uri="{FF2B5EF4-FFF2-40B4-BE49-F238E27FC236}">
                <a16:creationId xmlns:a16="http://schemas.microsoft.com/office/drawing/2014/main" id="{4C4D40F8-0B78-8F6D-4485-46570AE24F03}"/>
              </a:ext>
            </a:extLst>
          </p:cNvPr>
          <p:cNvPicPr>
            <a:picLocks noChangeAspect="1"/>
          </p:cNvPicPr>
          <p:nvPr/>
        </p:nvPicPr>
        <p:blipFill rotWithShape="1">
          <a:blip r:embed="rId2">
            <a:extLst>
              <a:ext uri="{28A0092B-C50C-407E-A947-70E740481C1C}">
                <a14:useLocalDpi xmlns:a14="http://schemas.microsoft.com/office/drawing/2010/main" val="0"/>
              </a:ext>
            </a:extLst>
          </a:blip>
          <a:srcRect l="16183" r="16183"/>
          <a:stretch/>
        </p:blipFill>
        <p:spPr>
          <a:xfrm>
            <a:off x="11107025" y="-3925"/>
            <a:ext cx="784520" cy="1164905"/>
          </a:xfrm>
          <a:prstGeom prst="rect">
            <a:avLst/>
          </a:prstGeom>
        </p:spPr>
      </p:pic>
      <p:sp>
        <p:nvSpPr>
          <p:cNvPr id="10" name="Title 1">
            <a:extLst>
              <a:ext uri="{FF2B5EF4-FFF2-40B4-BE49-F238E27FC236}">
                <a16:creationId xmlns:a16="http://schemas.microsoft.com/office/drawing/2014/main" id="{89060DE5-E06D-E47D-2E72-D5BF35F07B19}"/>
              </a:ext>
            </a:extLst>
          </p:cNvPr>
          <p:cNvSpPr>
            <a:spLocks noGrp="1"/>
          </p:cNvSpPr>
          <p:nvPr>
            <p:ph type="title"/>
          </p:nvPr>
        </p:nvSpPr>
        <p:spPr>
          <a:xfrm>
            <a:off x="366048" y="133564"/>
            <a:ext cx="6588368" cy="704522"/>
          </a:xfrm>
          <a:noFill/>
        </p:spPr>
        <p:txBody>
          <a:bodyPr vert="horz" lIns="91440" tIns="45720" rIns="91440" bIns="45720" rtlCol="0" anchor="b">
            <a:normAutofit/>
          </a:bodyPr>
          <a:lstStyle/>
          <a:p>
            <a:r>
              <a:rPr lang="en-US" sz="3200">
                <a:solidFill>
                  <a:schemeClr val="bg2">
                    <a:lumMod val="50000"/>
                  </a:schemeClr>
                </a:solidFill>
                <a:latin typeface="Segoe UI Symbol" panose="020B0502040204020203" pitchFamily="34" charset="0"/>
                <a:ea typeface="Segoe UI Symbol" panose="020B0502040204020203" pitchFamily="34" charset="0"/>
              </a:rPr>
              <a:t>Model &amp; Approach Contd..</a:t>
            </a:r>
          </a:p>
        </p:txBody>
      </p:sp>
      <p:sp>
        <p:nvSpPr>
          <p:cNvPr id="4" name="Text Placeholder 2">
            <a:extLst>
              <a:ext uri="{FF2B5EF4-FFF2-40B4-BE49-F238E27FC236}">
                <a16:creationId xmlns:a16="http://schemas.microsoft.com/office/drawing/2014/main" id="{B17BC187-012D-97FD-1E4A-2A3A129B4E6C}"/>
              </a:ext>
            </a:extLst>
          </p:cNvPr>
          <p:cNvSpPr txBox="1">
            <a:spLocks/>
          </p:cNvSpPr>
          <p:nvPr/>
        </p:nvSpPr>
        <p:spPr>
          <a:xfrm>
            <a:off x="171437" y="838086"/>
            <a:ext cx="11354946" cy="496083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30200" algn="l" rtl="0">
              <a:lnSpc>
                <a:spcPct val="100000"/>
              </a:lnSpc>
              <a:spcBef>
                <a:spcPts val="12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12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12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12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0" marR="0" indent="0">
              <a:lnSpc>
                <a:spcPct val="107000"/>
              </a:lnSpc>
              <a:spcBef>
                <a:spcPts val="0"/>
              </a:spcBef>
              <a:spcAft>
                <a:spcPts val="800"/>
              </a:spcAft>
              <a:buNone/>
            </a:pPr>
            <a:endParaRPr lang="en-US">
              <a:latin typeface="Segoe UI Symbol" panose="020B0502040204020203" pitchFamily="34" charset="0"/>
              <a:ea typeface="Segoe UI Symbol" panose="020B0502040204020203" pitchFamily="34" charset="0"/>
            </a:endParaRPr>
          </a:p>
          <a:p>
            <a:pPr marL="0" marR="0">
              <a:lnSpc>
                <a:spcPct val="107000"/>
              </a:lnSpc>
              <a:spcBef>
                <a:spcPts val="0"/>
              </a:spcBef>
              <a:spcAft>
                <a:spcPts val="800"/>
              </a:spcAft>
            </a:pPr>
            <a:r>
              <a:rPr lang="en-US">
                <a:latin typeface="Segoe UI Symbol" panose="020B0502040204020203" pitchFamily="34" charset="0"/>
                <a:ea typeface="Segoe UI Symbol" panose="020B0502040204020203" pitchFamily="34" charset="0"/>
              </a:rPr>
              <a:t>Observed Performance</a:t>
            </a:r>
          </a:p>
          <a:p>
            <a:pPr marL="127000" lvl="1" indent="0">
              <a:lnSpc>
                <a:spcPct val="107000"/>
              </a:lnSpc>
              <a:spcBef>
                <a:spcPts val="0"/>
              </a:spcBef>
              <a:spcAft>
                <a:spcPts val="800"/>
              </a:spcAft>
              <a:buNone/>
            </a:pPr>
            <a:endParaRPr lang="en-US">
              <a:latin typeface="Segoe UI Symbol" panose="020B0502040204020203" pitchFamily="34" charset="0"/>
              <a:ea typeface="Segoe UI Symbol" panose="020B0502040204020203" pitchFamily="34" charset="0"/>
            </a:endParaRPr>
          </a:p>
          <a:p>
            <a:endParaRPr lang="en-US" altLang="zh-TW">
              <a:latin typeface="Segoe UI Symbol" panose="020B0502040204020203" pitchFamily="34" charset="0"/>
              <a:ea typeface="Segoe UI Symbol" panose="020B0502040204020203" pitchFamily="34" charset="0"/>
            </a:endParaRPr>
          </a:p>
          <a:p>
            <a:endParaRPr lang="zh-TW" altLang="en-US">
              <a:latin typeface="Segoe UI Symbol" panose="020B0502040204020203" pitchFamily="34" charset="0"/>
            </a:endParaRPr>
          </a:p>
        </p:txBody>
      </p:sp>
      <p:pic>
        <p:nvPicPr>
          <p:cNvPr id="5" name="Picture 4" descr="Graphical user interface, application&#10;&#10;Description automatically generated with medium confidence">
            <a:extLst>
              <a:ext uri="{FF2B5EF4-FFF2-40B4-BE49-F238E27FC236}">
                <a16:creationId xmlns:a16="http://schemas.microsoft.com/office/drawing/2014/main" id="{2AEB37F7-2AD6-028D-70D0-CA3F4548A537}"/>
              </a:ext>
            </a:extLst>
          </p:cNvPr>
          <p:cNvPicPr>
            <a:picLocks noChangeAspect="1"/>
          </p:cNvPicPr>
          <p:nvPr/>
        </p:nvPicPr>
        <p:blipFill>
          <a:blip r:embed="rId3"/>
          <a:stretch>
            <a:fillRect/>
          </a:stretch>
        </p:blipFill>
        <p:spPr>
          <a:xfrm>
            <a:off x="1172635" y="1859902"/>
            <a:ext cx="9194830" cy="13871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43444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753DF9-2DE8-EE5D-D99C-95D003E7EC6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9</a:t>
            </a:fld>
            <a:endParaRPr lang="en-US"/>
          </a:p>
        </p:txBody>
      </p:sp>
      <p:sp>
        <p:nvSpPr>
          <p:cNvPr id="3" name="Text Placeholder 2">
            <a:extLst>
              <a:ext uri="{FF2B5EF4-FFF2-40B4-BE49-F238E27FC236}">
                <a16:creationId xmlns:a16="http://schemas.microsoft.com/office/drawing/2014/main" id="{49C2C8F9-4FBE-AFE9-E003-86CA602C45A9}"/>
              </a:ext>
            </a:extLst>
          </p:cNvPr>
          <p:cNvSpPr>
            <a:spLocks noGrp="1"/>
          </p:cNvSpPr>
          <p:nvPr>
            <p:ph type="body" idx="1"/>
          </p:nvPr>
        </p:nvSpPr>
        <p:spPr>
          <a:xfrm>
            <a:off x="302684" y="889518"/>
            <a:ext cx="11092452" cy="4909406"/>
          </a:xfrm>
        </p:spPr>
        <p:txBody>
          <a:bodyPr/>
          <a:lstStyle/>
          <a:p>
            <a:endParaRPr lang="en-US" altLang="zh-TW">
              <a:latin typeface="Segoe UI Symbol" panose="020B0502040204020203" pitchFamily="34" charset="0"/>
              <a:ea typeface="Segoe UI Symbol" panose="020B0502040204020203" pitchFamily="34" charset="0"/>
            </a:endParaRPr>
          </a:p>
          <a:p>
            <a:endParaRPr lang="en-US" altLang="zh-TW">
              <a:latin typeface="Segoe UI Symbol" panose="020B0502040204020203" pitchFamily="34" charset="0"/>
              <a:ea typeface="Segoe UI Symbol" panose="020B0502040204020203" pitchFamily="34" charset="0"/>
            </a:endParaRPr>
          </a:p>
          <a:p>
            <a:endParaRPr lang="zh-TW" altLang="en-US" i="1">
              <a:latin typeface="Segoe UI Symbol" panose="020B0502040204020203" pitchFamily="34" charset="0"/>
            </a:endParaRPr>
          </a:p>
        </p:txBody>
      </p:sp>
      <p:sp>
        <p:nvSpPr>
          <p:cNvPr id="7" name="Rectangle 6">
            <a:extLst>
              <a:ext uri="{FF2B5EF4-FFF2-40B4-BE49-F238E27FC236}">
                <a16:creationId xmlns:a16="http://schemas.microsoft.com/office/drawing/2014/main" id="{F8E35D85-B913-5660-6AA7-7C638B7BB89C}"/>
              </a:ext>
            </a:extLst>
          </p:cNvPr>
          <p:cNvSpPr/>
          <p:nvPr/>
        </p:nvSpPr>
        <p:spPr>
          <a:xfrm>
            <a:off x="227454" y="5850356"/>
            <a:ext cx="354456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bg2">
                    <a:lumMod val="50000"/>
                  </a:schemeClr>
                </a:solidFill>
              </a:rPr>
              <a:t>Group</a:t>
            </a:r>
            <a:r>
              <a:rPr lang="en-US" sz="1200" b="1" i="0">
                <a:solidFill>
                  <a:schemeClr val="bg2">
                    <a:lumMod val="50000"/>
                  </a:schemeClr>
                </a:solidFill>
              </a:rPr>
              <a:t> 6</a:t>
            </a:r>
            <a:r>
              <a:rPr lang="en-US" sz="1200" b="1" i="0">
                <a:solidFill>
                  <a:schemeClr val="tx1">
                    <a:lumMod val="75000"/>
                    <a:lumOff val="25000"/>
                  </a:schemeClr>
                </a:solidFill>
              </a:rPr>
              <a:t>|  </a:t>
            </a:r>
            <a:r>
              <a:rPr lang="en-US" sz="1200" i="1">
                <a:solidFill>
                  <a:schemeClr val="bg2">
                    <a:lumMod val="50000"/>
                  </a:schemeClr>
                </a:solidFill>
                <a:latin typeface="Segoe UI Symbol" panose="020B0502040204020203" pitchFamily="34" charset="0"/>
                <a:ea typeface="Segoe UI Symbol" panose="020B0502040204020203" pitchFamily="34" charset="0"/>
              </a:rPr>
              <a:t>Text Classification using Deep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a:solidFill>
                <a:schemeClr val="bg2">
                  <a:lumMod val="50000"/>
                </a:schemeClr>
              </a:solidFill>
              <a:latin typeface="Segoe UI Symbol" panose="020B0502040204020203" pitchFamily="34" charset="0"/>
              <a:ea typeface="Segoe UI Symbol" panose="020B0502040204020203" pitchFamily="34" charset="0"/>
            </a:endParaRPr>
          </a:p>
        </p:txBody>
      </p:sp>
      <p:pic>
        <p:nvPicPr>
          <p:cNvPr id="9" name="Picture 8" descr="A picture containing icon&#10;&#10;Description automatically generated">
            <a:extLst>
              <a:ext uri="{FF2B5EF4-FFF2-40B4-BE49-F238E27FC236}">
                <a16:creationId xmlns:a16="http://schemas.microsoft.com/office/drawing/2014/main" id="{4C4D40F8-0B78-8F6D-4485-46570AE24F03}"/>
              </a:ext>
            </a:extLst>
          </p:cNvPr>
          <p:cNvPicPr>
            <a:picLocks noChangeAspect="1"/>
          </p:cNvPicPr>
          <p:nvPr/>
        </p:nvPicPr>
        <p:blipFill rotWithShape="1">
          <a:blip r:embed="rId2">
            <a:extLst>
              <a:ext uri="{28A0092B-C50C-407E-A947-70E740481C1C}">
                <a14:useLocalDpi xmlns:a14="http://schemas.microsoft.com/office/drawing/2010/main" val="0"/>
              </a:ext>
            </a:extLst>
          </a:blip>
          <a:srcRect l="16183" r="16183"/>
          <a:stretch/>
        </p:blipFill>
        <p:spPr>
          <a:xfrm>
            <a:off x="11107025" y="-3925"/>
            <a:ext cx="784520" cy="1164905"/>
          </a:xfrm>
          <a:prstGeom prst="rect">
            <a:avLst/>
          </a:prstGeom>
        </p:spPr>
      </p:pic>
      <p:sp>
        <p:nvSpPr>
          <p:cNvPr id="10" name="Title 1">
            <a:extLst>
              <a:ext uri="{FF2B5EF4-FFF2-40B4-BE49-F238E27FC236}">
                <a16:creationId xmlns:a16="http://schemas.microsoft.com/office/drawing/2014/main" id="{89060DE5-E06D-E47D-2E72-D5BF35F07B19}"/>
              </a:ext>
            </a:extLst>
          </p:cNvPr>
          <p:cNvSpPr>
            <a:spLocks noGrp="1"/>
          </p:cNvSpPr>
          <p:nvPr>
            <p:ph type="title"/>
          </p:nvPr>
        </p:nvSpPr>
        <p:spPr>
          <a:xfrm>
            <a:off x="366048" y="133564"/>
            <a:ext cx="6588368" cy="704522"/>
          </a:xfrm>
          <a:noFill/>
        </p:spPr>
        <p:txBody>
          <a:bodyPr vert="horz" lIns="91440" tIns="45720" rIns="91440" bIns="45720" rtlCol="0" anchor="b">
            <a:normAutofit/>
          </a:bodyPr>
          <a:lstStyle/>
          <a:p>
            <a:r>
              <a:rPr lang="en-US" sz="3200">
                <a:solidFill>
                  <a:schemeClr val="bg2">
                    <a:lumMod val="50000"/>
                  </a:schemeClr>
                </a:solidFill>
                <a:latin typeface="Segoe UI Symbol" panose="020B0502040204020203" pitchFamily="34" charset="0"/>
                <a:ea typeface="Segoe UI Symbol" panose="020B0502040204020203" pitchFamily="34" charset="0"/>
              </a:rPr>
              <a:t>BERT: pre-trained word vectors</a:t>
            </a:r>
          </a:p>
        </p:txBody>
      </p:sp>
      <p:sp>
        <p:nvSpPr>
          <p:cNvPr id="4" name="Text Placeholder 2">
            <a:extLst>
              <a:ext uri="{FF2B5EF4-FFF2-40B4-BE49-F238E27FC236}">
                <a16:creationId xmlns:a16="http://schemas.microsoft.com/office/drawing/2014/main" id="{B17BC187-012D-97FD-1E4A-2A3A129B4E6C}"/>
              </a:ext>
            </a:extLst>
          </p:cNvPr>
          <p:cNvSpPr txBox="1">
            <a:spLocks/>
          </p:cNvSpPr>
          <p:nvPr/>
        </p:nvSpPr>
        <p:spPr>
          <a:xfrm>
            <a:off x="171437" y="838086"/>
            <a:ext cx="11354946" cy="496083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30200" algn="l" rtl="0">
              <a:lnSpc>
                <a:spcPct val="100000"/>
              </a:lnSpc>
              <a:spcBef>
                <a:spcPts val="12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12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12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12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14300" indent="0">
              <a:buFont typeface="Arial"/>
              <a:buNone/>
            </a:pPr>
            <a:endParaRPr lang="en-US" altLang="zh-TW"/>
          </a:p>
          <a:p>
            <a:pPr marL="0" marR="0">
              <a:lnSpc>
                <a:spcPct val="107000"/>
              </a:lnSpc>
              <a:spcBef>
                <a:spcPts val="0"/>
              </a:spcBef>
              <a:spcAft>
                <a:spcPts val="800"/>
              </a:spcAft>
            </a:pPr>
            <a:r>
              <a:rPr lang="en-US" sz="1800" b="1" u="sng">
                <a:effectLst/>
                <a:latin typeface="Calibri" panose="020F0502020204030204" pitchFamily="34" charset="0"/>
                <a:ea typeface="Calibri" panose="020F0502020204030204" pitchFamily="34" charset="0"/>
                <a:cs typeface="Times New Roman" panose="02020603050405020304" pitchFamily="18" charset="0"/>
              </a:rPr>
              <a:t>‘</a:t>
            </a:r>
            <a:r>
              <a:rPr lang="en-US" sz="1800" b="1" u="sng" err="1">
                <a:effectLst/>
                <a:latin typeface="Calibri" panose="020F0502020204030204" pitchFamily="34" charset="0"/>
                <a:ea typeface="Calibri" panose="020F0502020204030204" pitchFamily="34" charset="0"/>
                <a:cs typeface="Times New Roman" panose="02020603050405020304" pitchFamily="18" charset="0"/>
              </a:rPr>
              <a:t>nlpaueb</a:t>
            </a:r>
            <a:r>
              <a:rPr lang="en-US" sz="1800" b="1" u="sng">
                <a:effectLst/>
                <a:latin typeface="Calibri" panose="020F0502020204030204" pitchFamily="34" charset="0"/>
                <a:ea typeface="Calibri" panose="020F0502020204030204" pitchFamily="34" charset="0"/>
                <a:cs typeface="Times New Roman" panose="02020603050405020304" pitchFamily="18" charset="0"/>
              </a:rPr>
              <a:t>/legal-</a:t>
            </a:r>
            <a:r>
              <a:rPr lang="en-US" sz="1800" b="1" u="sng" err="1">
                <a:effectLst/>
                <a:latin typeface="Calibri" panose="020F0502020204030204" pitchFamily="34" charset="0"/>
                <a:ea typeface="Calibri" panose="020F0502020204030204" pitchFamily="34" charset="0"/>
                <a:cs typeface="Times New Roman" panose="02020603050405020304" pitchFamily="18" charset="0"/>
              </a:rPr>
              <a:t>bert</a:t>
            </a:r>
            <a:r>
              <a:rPr lang="en-US" sz="1800" b="1" u="sng">
                <a:effectLst/>
                <a:latin typeface="Calibri" panose="020F0502020204030204" pitchFamily="34" charset="0"/>
                <a:ea typeface="Calibri" panose="020F0502020204030204" pitchFamily="34" charset="0"/>
                <a:cs typeface="Times New Roman" panose="02020603050405020304" pitchFamily="18" charset="0"/>
              </a:rPr>
              <a:t>-base-uncased’ </a:t>
            </a:r>
            <a:r>
              <a:rPr lang="en-US" sz="1800">
                <a:effectLst/>
                <a:latin typeface="Calibri" panose="020F0502020204030204" pitchFamily="34" charset="0"/>
                <a:ea typeface="Calibri" panose="020F0502020204030204" pitchFamily="34" charset="0"/>
                <a:cs typeface="Times New Roman" panose="02020603050405020304" pitchFamily="18" charset="0"/>
              </a:rPr>
              <a:t>is specifically trained on legal documents, so it may be particularly useful for tasks related to legal text analysis.</a:t>
            </a:r>
          </a:p>
          <a:p>
            <a:pPr marL="0" marR="0" indent="0">
              <a:lnSpc>
                <a:spcPct val="107000"/>
              </a:lnSpc>
              <a:spcBef>
                <a:spcPts val="0"/>
              </a:spcBef>
              <a:spcAft>
                <a:spcPts val="800"/>
              </a:spcAft>
              <a:buNone/>
            </a:pPr>
            <a:endParaRPr lang="en-US">
              <a:latin typeface="Segoe UI Symbol" panose="020B0502040204020203" pitchFamily="34" charset="0"/>
              <a:ea typeface="Segoe UI Symbol" panose="020B0502040204020203" pitchFamily="34" charset="0"/>
            </a:endParaRPr>
          </a:p>
          <a:p>
            <a:pPr marL="0">
              <a:lnSpc>
                <a:spcPct val="107000"/>
              </a:lnSpc>
              <a:spcAft>
                <a:spcPts val="800"/>
              </a:spcAft>
            </a:pPr>
            <a:r>
              <a:rPr lang="en-US">
                <a:latin typeface="Segoe UI Symbol" panose="020B0502040204020203" pitchFamily="34" charset="0"/>
                <a:ea typeface="Segoe UI Symbol" panose="020B0502040204020203" pitchFamily="34" charset="0"/>
              </a:rPr>
              <a:t>Develop a function “</a:t>
            </a:r>
            <a:r>
              <a:rPr lang="en-US" err="1">
                <a:latin typeface="Segoe UI Symbol" panose="020B0502040204020203" pitchFamily="34" charset="0"/>
                <a:ea typeface="Segoe UI Symbol" panose="020B0502040204020203" pitchFamily="34" charset="0"/>
              </a:rPr>
              <a:t>get_pretrained_wordvectors</a:t>
            </a:r>
            <a:r>
              <a:rPr lang="en-US">
                <a:latin typeface="Segoe UI Symbol" panose="020B0502040204020203" pitchFamily="34" charset="0"/>
                <a:ea typeface="Segoe UI Symbol" panose="020B0502040204020203" pitchFamily="34" charset="0"/>
              </a:rPr>
              <a:t>” that:</a:t>
            </a:r>
          </a:p>
          <a:p>
            <a:pPr marL="457200" lvl="1">
              <a:lnSpc>
                <a:spcPct val="107000"/>
              </a:lnSpc>
              <a:spcAft>
                <a:spcPts val="800"/>
              </a:spcAft>
            </a:pPr>
            <a:r>
              <a:rPr lang="en-US">
                <a:latin typeface="Segoe UI Symbol" panose="020B0502040204020203" pitchFamily="34" charset="0"/>
                <a:ea typeface="Segoe UI Symbol" panose="020B0502040204020203" pitchFamily="34" charset="0"/>
              </a:rPr>
              <a:t> Takes in the following Parameters:</a:t>
            </a:r>
          </a:p>
          <a:p>
            <a:pPr marL="914400" lvl="2">
              <a:lnSpc>
                <a:spcPct val="107000"/>
              </a:lnSpc>
              <a:spcBef>
                <a:spcPts val="0"/>
              </a:spcBef>
            </a:pPr>
            <a:r>
              <a:rPr lang="en-US">
                <a:latin typeface="Segoe UI Symbol" panose="020B0502040204020203" pitchFamily="34" charset="0"/>
                <a:ea typeface="Segoe UI Symbol" panose="020B0502040204020203" pitchFamily="34" charset="0"/>
              </a:rPr>
              <a:t>sentences (list): List of sentences to process</a:t>
            </a:r>
          </a:p>
          <a:p>
            <a:pPr marL="914400" lvl="2">
              <a:lnSpc>
                <a:spcPct val="107000"/>
              </a:lnSpc>
              <a:spcBef>
                <a:spcPts val="0"/>
              </a:spcBef>
            </a:pPr>
            <a:r>
              <a:rPr lang="en-US">
                <a:latin typeface="Segoe UI Symbol" panose="020B0502040204020203" pitchFamily="34" charset="0"/>
                <a:ea typeface="Segoe UI Symbol" panose="020B0502040204020203" pitchFamily="34" charset="0"/>
              </a:rPr>
              <a:t>tokenizer (object): Tokenizer object to use for encoding the sentences</a:t>
            </a:r>
          </a:p>
          <a:p>
            <a:pPr marL="914400" lvl="2">
              <a:lnSpc>
                <a:spcPct val="107000"/>
              </a:lnSpc>
              <a:spcBef>
                <a:spcPts val="0"/>
              </a:spcBef>
            </a:pPr>
            <a:r>
              <a:rPr lang="en-US" err="1">
                <a:latin typeface="Segoe UI Symbol" panose="020B0502040204020203" pitchFamily="34" charset="0"/>
                <a:ea typeface="Segoe UI Symbol" panose="020B0502040204020203" pitchFamily="34" charset="0"/>
              </a:rPr>
              <a:t>bert_model</a:t>
            </a:r>
            <a:r>
              <a:rPr lang="en-US">
                <a:latin typeface="Segoe UI Symbol" panose="020B0502040204020203" pitchFamily="34" charset="0"/>
                <a:ea typeface="Segoe UI Symbol" panose="020B0502040204020203" pitchFamily="34" charset="0"/>
              </a:rPr>
              <a:t> (object): BERT model to use for generating the word vectors</a:t>
            </a:r>
          </a:p>
          <a:p>
            <a:pPr marL="457200" lvl="1">
              <a:lnSpc>
                <a:spcPct val="107000"/>
              </a:lnSpc>
              <a:spcAft>
                <a:spcPts val="800"/>
              </a:spcAft>
            </a:pPr>
            <a:r>
              <a:rPr lang="en-US">
                <a:latin typeface="Segoe UI Symbol" panose="020B0502040204020203" pitchFamily="34" charset="0"/>
                <a:ea typeface="Segoe UI Symbol" panose="020B0502040204020203" pitchFamily="34" charset="0"/>
              </a:rPr>
              <a:t>    Returns:</a:t>
            </a:r>
          </a:p>
          <a:p>
            <a:pPr marL="914400" lvl="2">
              <a:lnSpc>
                <a:spcPct val="107000"/>
              </a:lnSpc>
              <a:spcBef>
                <a:spcPts val="0"/>
              </a:spcBef>
            </a:pPr>
            <a:r>
              <a:rPr lang="en-US" err="1">
                <a:latin typeface="Segoe UI Symbol" panose="020B0502040204020203" pitchFamily="34" charset="0"/>
                <a:ea typeface="Segoe UI Symbol" panose="020B0502040204020203" pitchFamily="34" charset="0"/>
              </a:rPr>
              <a:t>token_embeddings</a:t>
            </a:r>
            <a:r>
              <a:rPr lang="en-US">
                <a:latin typeface="Segoe UI Symbol" panose="020B0502040204020203" pitchFamily="34" charset="0"/>
                <a:ea typeface="Segoe UI Symbol" panose="020B0502040204020203" pitchFamily="34" charset="0"/>
              </a:rPr>
              <a:t> (list): List of token embeddings for the input sentences</a:t>
            </a:r>
          </a:p>
          <a:p>
            <a:pPr marL="914400" lvl="2">
              <a:lnSpc>
                <a:spcPct val="107000"/>
              </a:lnSpc>
              <a:spcBef>
                <a:spcPts val="0"/>
              </a:spcBef>
            </a:pPr>
            <a:r>
              <a:rPr lang="en-US" err="1">
                <a:latin typeface="Segoe UI Symbol" panose="020B0502040204020203" pitchFamily="34" charset="0"/>
                <a:ea typeface="Segoe UI Symbol" panose="020B0502040204020203" pitchFamily="34" charset="0"/>
              </a:rPr>
              <a:t>attention_masks</a:t>
            </a:r>
            <a:r>
              <a:rPr lang="en-US">
                <a:latin typeface="Segoe UI Symbol" panose="020B0502040204020203" pitchFamily="34" charset="0"/>
                <a:ea typeface="Segoe UI Symbol" panose="020B0502040204020203" pitchFamily="34" charset="0"/>
              </a:rPr>
              <a:t> (</a:t>
            </a:r>
            <a:r>
              <a:rPr lang="en-US" err="1">
                <a:latin typeface="Segoe UI Symbol" panose="020B0502040204020203" pitchFamily="34" charset="0"/>
                <a:ea typeface="Segoe UI Symbol" panose="020B0502040204020203" pitchFamily="34" charset="0"/>
              </a:rPr>
              <a:t>torch.Tensor</a:t>
            </a:r>
            <a:r>
              <a:rPr lang="en-US">
                <a:latin typeface="Segoe UI Symbol" panose="020B0502040204020203" pitchFamily="34" charset="0"/>
                <a:ea typeface="Segoe UI Symbol" panose="020B0502040204020203" pitchFamily="34" charset="0"/>
              </a:rPr>
              <a:t>): Tensor of attention masks for the input sentences</a:t>
            </a:r>
          </a:p>
          <a:p>
            <a:pPr marL="914400" lvl="2">
              <a:lnSpc>
                <a:spcPct val="107000"/>
              </a:lnSpc>
              <a:spcBef>
                <a:spcPts val="0"/>
              </a:spcBef>
            </a:pPr>
            <a:r>
              <a:rPr lang="en-US" err="1">
                <a:latin typeface="Segoe UI Symbol" panose="020B0502040204020203" pitchFamily="34" charset="0"/>
                <a:ea typeface="Segoe UI Symbol" panose="020B0502040204020203" pitchFamily="34" charset="0"/>
              </a:rPr>
              <a:t>input_ids</a:t>
            </a:r>
            <a:r>
              <a:rPr lang="en-US">
                <a:latin typeface="Segoe UI Symbol" panose="020B0502040204020203" pitchFamily="34" charset="0"/>
                <a:ea typeface="Segoe UI Symbol" panose="020B0502040204020203" pitchFamily="34" charset="0"/>
              </a:rPr>
              <a:t> (</a:t>
            </a:r>
            <a:r>
              <a:rPr lang="en-US" err="1">
                <a:latin typeface="Segoe UI Symbol" panose="020B0502040204020203" pitchFamily="34" charset="0"/>
                <a:ea typeface="Segoe UI Symbol" panose="020B0502040204020203" pitchFamily="34" charset="0"/>
              </a:rPr>
              <a:t>torch.Tensor</a:t>
            </a:r>
            <a:r>
              <a:rPr lang="en-US">
                <a:latin typeface="Segoe UI Symbol" panose="020B0502040204020203" pitchFamily="34" charset="0"/>
                <a:ea typeface="Segoe UI Symbol" panose="020B0502040204020203" pitchFamily="34" charset="0"/>
              </a:rPr>
              <a:t>): Tensor of input IDs for the input sentences</a:t>
            </a:r>
          </a:p>
          <a:p>
            <a:endParaRPr lang="en-US" altLang="zh-TW">
              <a:latin typeface="Segoe UI Symbol" panose="020B0502040204020203" pitchFamily="34" charset="0"/>
              <a:ea typeface="Segoe UI Symbol" panose="020B0502040204020203" pitchFamily="34" charset="0"/>
            </a:endParaRPr>
          </a:p>
          <a:p>
            <a:endParaRPr lang="zh-TW" altLang="en-US">
              <a:latin typeface="Segoe UI Symbol" panose="020B0502040204020203" pitchFamily="34" charset="0"/>
            </a:endParaRPr>
          </a:p>
        </p:txBody>
      </p:sp>
    </p:spTree>
    <p:extLst>
      <p:ext uri="{BB962C8B-B14F-4D97-AF65-F5344CB8AC3E}">
        <p14:creationId xmlns:p14="http://schemas.microsoft.com/office/powerpoint/2010/main" val="3110916118"/>
      </p:ext>
    </p:extLst>
  </p:cSld>
  <p:clrMapOvr>
    <a:masterClrMapping/>
  </p:clrMapOvr>
</p:sld>
</file>

<file path=ppt/theme/theme1.xml><?xml version="1.0" encoding="utf-8"?>
<a:theme xmlns:a="http://schemas.openxmlformats.org/drawingml/2006/main" name="Cover Slides">
  <a:themeElements>
    <a:clrScheme name="Custom 4">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DF7023"/>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 No Photo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f9041c1f-58a8-4447-9141-5f883d4bb521"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47F2EBC4D0BA0429E1BF847B6C35C5D" ma:contentTypeVersion="9" ma:contentTypeDescription="Create a new document." ma:contentTypeScope="" ma:versionID="201bab6707ff6b41d6d2ee212d43f73a">
  <xsd:schema xmlns:xsd="http://www.w3.org/2001/XMLSchema" xmlns:xs="http://www.w3.org/2001/XMLSchema" xmlns:p="http://schemas.microsoft.com/office/2006/metadata/properties" xmlns:ns3="f9041c1f-58a8-4447-9141-5f883d4bb521" xmlns:ns4="c023222d-2bef-4e7a-8aa8-263c8e629423" targetNamespace="http://schemas.microsoft.com/office/2006/metadata/properties" ma:root="true" ma:fieldsID="8abe91915f9d3f7fc00dc50624895f1c" ns3:_="" ns4:_="">
    <xsd:import namespace="f9041c1f-58a8-4447-9141-5f883d4bb521"/>
    <xsd:import namespace="c023222d-2bef-4e7a-8aa8-263c8e629423"/>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SearchPropertie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041c1f-58a8-4447-9141-5f883d4bb52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_activity" ma:index="16"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23222d-2bef-4e7a-8aa8-263c8e62942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E24836A-CCAF-454C-9255-A118C77A6C9F}">
  <ds:schemaRefs>
    <ds:schemaRef ds:uri="c023222d-2bef-4e7a-8aa8-263c8e629423"/>
    <ds:schemaRef ds:uri="f9041c1f-58a8-4447-9141-5f883d4bb52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A6B6BAAA-955E-4B95-AE78-5C751AE58973}">
  <ds:schemaRefs>
    <ds:schemaRef ds:uri="c023222d-2bef-4e7a-8aa8-263c8e629423"/>
    <ds:schemaRef ds:uri="f9041c1f-58a8-4447-9141-5f883d4bb52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0F6C058-798B-45D4-826D-958F425AF43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15</Slides>
  <Notes>1</Notes>
  <HiddenSlides>0</HiddenSlides>
  <ScaleCrop>false</ScaleCrop>
  <HeadingPairs>
    <vt:vector size="4" baseType="variant">
      <vt:variant>
        <vt:lpstr>Theme</vt:lpstr>
      </vt:variant>
      <vt:variant>
        <vt:i4>2</vt:i4>
      </vt:variant>
      <vt:variant>
        <vt:lpstr>Slide Titles</vt:lpstr>
      </vt:variant>
      <vt:variant>
        <vt:i4>15</vt:i4>
      </vt:variant>
    </vt:vector>
  </HeadingPairs>
  <TitlesOfParts>
    <vt:vector size="17" baseType="lpstr">
      <vt:lpstr>Cover Slides</vt:lpstr>
      <vt:lpstr>Content - No Photos</vt:lpstr>
      <vt:lpstr>PowerPoint Presentation</vt:lpstr>
      <vt:lpstr>Topics to be Discussed</vt:lpstr>
      <vt:lpstr>Business Objective</vt:lpstr>
      <vt:lpstr>Problem Definition</vt:lpstr>
      <vt:lpstr>Model &amp; Approach</vt:lpstr>
      <vt:lpstr>Model &amp; Approach Contd..</vt:lpstr>
      <vt:lpstr>Model &amp; Approach Contd..</vt:lpstr>
      <vt:lpstr>Model &amp; Approach Contd..</vt:lpstr>
      <vt:lpstr>BERT: pre-trained word vectors</vt:lpstr>
      <vt:lpstr>BERT: pre-trained word vectors</vt:lpstr>
      <vt:lpstr>RNN for Classification:</vt:lpstr>
      <vt:lpstr>Model &amp; Approach Contd..</vt:lpstr>
      <vt:lpstr>Model &amp; Approach Contd..</vt:lpstr>
      <vt:lpstr>Model &amp; Approach Contd..</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Laura Bubeck</dc:creator>
  <cp:revision>2</cp:revision>
  <dcterms:created xsi:type="dcterms:W3CDTF">2013-11-01T14:42:31Z</dcterms:created>
  <dcterms:modified xsi:type="dcterms:W3CDTF">2022-12-19T03:06:34Z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0x010100047F2EBC4D0BA0429E1BF847B6C35C5D</vt:lpwstr>
  </property>
</Properties>
</file>